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6" r:id="rId2"/>
    <p:sldId id="269" r:id="rId3"/>
    <p:sldId id="257" r:id="rId4"/>
    <p:sldId id="268" r:id="rId5"/>
    <p:sldId id="270" r:id="rId6"/>
    <p:sldId id="260" r:id="rId7"/>
    <p:sldId id="264" r:id="rId8"/>
    <p:sldId id="259" r:id="rId9"/>
    <p:sldId id="262" r:id="rId10"/>
    <p:sldId id="265" r:id="rId11"/>
    <p:sldId id="261" r:id="rId12"/>
  </p:sldIdLst>
  <p:sldSz cx="9144000" cy="6858000" type="screen4x3"/>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5165" autoAdjust="0"/>
  </p:normalViewPr>
  <p:slideViewPr>
    <p:cSldViewPr snapToGrid="0">
      <p:cViewPr varScale="1">
        <p:scale>
          <a:sx n="85" d="100"/>
          <a:sy n="85" d="100"/>
        </p:scale>
        <p:origin x="117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Greenhill" userId="5a112154-d433-48cc-aabc-7daffe217b6a" providerId="ADAL" clId="{1265E59F-E759-4FEA-B846-F7834B7E3BC3}"/>
    <pc:docChg chg="custSel modSld">
      <pc:chgData name="Charlotte Greenhill" userId="5a112154-d433-48cc-aabc-7daffe217b6a" providerId="ADAL" clId="{1265E59F-E759-4FEA-B846-F7834B7E3BC3}" dt="2026-01-14T13:15:52.725" v="10" actId="478"/>
      <pc:docMkLst>
        <pc:docMk/>
      </pc:docMkLst>
      <pc:sldChg chg="delSp mod delAnim">
        <pc:chgData name="Charlotte Greenhill" userId="5a112154-d433-48cc-aabc-7daffe217b6a" providerId="ADAL" clId="{1265E59F-E759-4FEA-B846-F7834B7E3BC3}" dt="2026-01-14T13:15:28.264" v="0" actId="478"/>
        <pc:sldMkLst>
          <pc:docMk/>
          <pc:sldMk cId="3445110069" sldId="256"/>
        </pc:sldMkLst>
        <pc:picChg chg="del">
          <ac:chgData name="Charlotte Greenhill" userId="5a112154-d433-48cc-aabc-7daffe217b6a" providerId="ADAL" clId="{1265E59F-E759-4FEA-B846-F7834B7E3BC3}" dt="2026-01-14T13:15:28.264" v="0" actId="478"/>
          <ac:picMkLst>
            <pc:docMk/>
            <pc:sldMk cId="3445110069" sldId="256"/>
            <ac:picMk id="9" creationId="{6F6220FF-F915-48C0-9B97-D0FBA81138AF}"/>
          </ac:picMkLst>
        </pc:picChg>
      </pc:sldChg>
      <pc:sldChg chg="delSp mod delAnim">
        <pc:chgData name="Charlotte Greenhill" userId="5a112154-d433-48cc-aabc-7daffe217b6a" providerId="ADAL" clId="{1265E59F-E759-4FEA-B846-F7834B7E3BC3}" dt="2026-01-14T13:15:32.395" v="2" actId="478"/>
        <pc:sldMkLst>
          <pc:docMk/>
          <pc:sldMk cId="564653368" sldId="257"/>
        </pc:sldMkLst>
        <pc:picChg chg="del">
          <ac:chgData name="Charlotte Greenhill" userId="5a112154-d433-48cc-aabc-7daffe217b6a" providerId="ADAL" clId="{1265E59F-E759-4FEA-B846-F7834B7E3BC3}" dt="2026-01-14T13:15:32.395" v="2" actId="478"/>
          <ac:picMkLst>
            <pc:docMk/>
            <pc:sldMk cId="564653368" sldId="257"/>
            <ac:picMk id="6" creationId="{DC2BF498-D52F-41C4-A284-30108CAE101A}"/>
          </ac:picMkLst>
        </pc:picChg>
      </pc:sldChg>
      <pc:sldChg chg="delSp mod delAnim">
        <pc:chgData name="Charlotte Greenhill" userId="5a112154-d433-48cc-aabc-7daffe217b6a" providerId="ADAL" clId="{1265E59F-E759-4FEA-B846-F7834B7E3BC3}" dt="2026-01-14T13:15:45.669" v="7" actId="478"/>
        <pc:sldMkLst>
          <pc:docMk/>
          <pc:sldMk cId="2535135809" sldId="259"/>
        </pc:sldMkLst>
        <pc:picChg chg="del">
          <ac:chgData name="Charlotte Greenhill" userId="5a112154-d433-48cc-aabc-7daffe217b6a" providerId="ADAL" clId="{1265E59F-E759-4FEA-B846-F7834B7E3BC3}" dt="2026-01-14T13:15:45.669" v="7" actId="478"/>
          <ac:picMkLst>
            <pc:docMk/>
            <pc:sldMk cId="2535135809" sldId="259"/>
            <ac:picMk id="4" creationId="{426498BE-B750-4416-9F31-47A77739B888}"/>
          </ac:picMkLst>
        </pc:picChg>
      </pc:sldChg>
      <pc:sldChg chg="delSp mod delAnim">
        <pc:chgData name="Charlotte Greenhill" userId="5a112154-d433-48cc-aabc-7daffe217b6a" providerId="ADAL" clId="{1265E59F-E759-4FEA-B846-F7834B7E3BC3}" dt="2026-01-14T13:15:41.312" v="5" actId="478"/>
        <pc:sldMkLst>
          <pc:docMk/>
          <pc:sldMk cId="2803396382" sldId="260"/>
        </pc:sldMkLst>
        <pc:picChg chg="del">
          <ac:chgData name="Charlotte Greenhill" userId="5a112154-d433-48cc-aabc-7daffe217b6a" providerId="ADAL" clId="{1265E59F-E759-4FEA-B846-F7834B7E3BC3}" dt="2026-01-14T13:15:41.312" v="5" actId="478"/>
          <ac:picMkLst>
            <pc:docMk/>
            <pc:sldMk cId="2803396382" sldId="260"/>
            <ac:picMk id="4" creationId="{1BF624E2-28F5-48EE-B8A7-CFEA48BCAB86}"/>
          </ac:picMkLst>
        </pc:picChg>
      </pc:sldChg>
      <pc:sldChg chg="delSp mod delAnim">
        <pc:chgData name="Charlotte Greenhill" userId="5a112154-d433-48cc-aabc-7daffe217b6a" providerId="ADAL" clId="{1265E59F-E759-4FEA-B846-F7834B7E3BC3}" dt="2026-01-14T13:15:52.725" v="10" actId="478"/>
        <pc:sldMkLst>
          <pc:docMk/>
          <pc:sldMk cId="3244749117" sldId="261"/>
        </pc:sldMkLst>
        <pc:picChg chg="del">
          <ac:chgData name="Charlotte Greenhill" userId="5a112154-d433-48cc-aabc-7daffe217b6a" providerId="ADAL" clId="{1265E59F-E759-4FEA-B846-F7834B7E3BC3}" dt="2026-01-14T13:15:52.725" v="10" actId="478"/>
          <ac:picMkLst>
            <pc:docMk/>
            <pc:sldMk cId="3244749117" sldId="261"/>
            <ac:picMk id="5" creationId="{41023DE1-95DF-467C-93F2-8B319480CC23}"/>
          </ac:picMkLst>
        </pc:picChg>
      </pc:sldChg>
      <pc:sldChg chg="delSp mod delAnim">
        <pc:chgData name="Charlotte Greenhill" userId="5a112154-d433-48cc-aabc-7daffe217b6a" providerId="ADAL" clId="{1265E59F-E759-4FEA-B846-F7834B7E3BC3}" dt="2026-01-14T13:15:48.476" v="8" actId="478"/>
        <pc:sldMkLst>
          <pc:docMk/>
          <pc:sldMk cId="1717505013" sldId="262"/>
        </pc:sldMkLst>
        <pc:picChg chg="del">
          <ac:chgData name="Charlotte Greenhill" userId="5a112154-d433-48cc-aabc-7daffe217b6a" providerId="ADAL" clId="{1265E59F-E759-4FEA-B846-F7834B7E3BC3}" dt="2026-01-14T13:15:48.476" v="8" actId="478"/>
          <ac:picMkLst>
            <pc:docMk/>
            <pc:sldMk cId="1717505013" sldId="262"/>
            <ac:picMk id="4" creationId="{C3CA6013-D1CF-40B4-9924-1DCB08C1823A}"/>
          </ac:picMkLst>
        </pc:picChg>
      </pc:sldChg>
      <pc:sldChg chg="delSp mod delAnim">
        <pc:chgData name="Charlotte Greenhill" userId="5a112154-d433-48cc-aabc-7daffe217b6a" providerId="ADAL" clId="{1265E59F-E759-4FEA-B846-F7834B7E3BC3}" dt="2026-01-14T13:15:43.590" v="6" actId="478"/>
        <pc:sldMkLst>
          <pc:docMk/>
          <pc:sldMk cId="1344149513" sldId="264"/>
        </pc:sldMkLst>
        <pc:picChg chg="del">
          <ac:chgData name="Charlotte Greenhill" userId="5a112154-d433-48cc-aabc-7daffe217b6a" providerId="ADAL" clId="{1265E59F-E759-4FEA-B846-F7834B7E3BC3}" dt="2026-01-14T13:15:43.590" v="6" actId="478"/>
          <ac:picMkLst>
            <pc:docMk/>
            <pc:sldMk cId="1344149513" sldId="264"/>
            <ac:picMk id="5" creationId="{A47BC37E-2978-43C7-8C61-7946050F7381}"/>
          </ac:picMkLst>
        </pc:picChg>
      </pc:sldChg>
      <pc:sldChg chg="delSp mod delAnim">
        <pc:chgData name="Charlotte Greenhill" userId="5a112154-d433-48cc-aabc-7daffe217b6a" providerId="ADAL" clId="{1265E59F-E759-4FEA-B846-F7834B7E3BC3}" dt="2026-01-14T13:15:51.103" v="9" actId="478"/>
        <pc:sldMkLst>
          <pc:docMk/>
          <pc:sldMk cId="1882116558" sldId="265"/>
        </pc:sldMkLst>
        <pc:picChg chg="del">
          <ac:chgData name="Charlotte Greenhill" userId="5a112154-d433-48cc-aabc-7daffe217b6a" providerId="ADAL" clId="{1265E59F-E759-4FEA-B846-F7834B7E3BC3}" dt="2026-01-14T13:15:51.103" v="9" actId="478"/>
          <ac:picMkLst>
            <pc:docMk/>
            <pc:sldMk cId="1882116558" sldId="265"/>
            <ac:picMk id="5" creationId="{EE7FA91C-4F2B-4CA2-A740-4ACBB61FBF3C}"/>
          </ac:picMkLst>
        </pc:picChg>
      </pc:sldChg>
      <pc:sldChg chg="delSp mod delAnim">
        <pc:chgData name="Charlotte Greenhill" userId="5a112154-d433-48cc-aabc-7daffe217b6a" providerId="ADAL" clId="{1265E59F-E759-4FEA-B846-F7834B7E3BC3}" dt="2026-01-14T13:15:37.825" v="3" actId="478"/>
        <pc:sldMkLst>
          <pc:docMk/>
          <pc:sldMk cId="812868201" sldId="268"/>
        </pc:sldMkLst>
        <pc:picChg chg="del">
          <ac:chgData name="Charlotte Greenhill" userId="5a112154-d433-48cc-aabc-7daffe217b6a" providerId="ADAL" clId="{1265E59F-E759-4FEA-B846-F7834B7E3BC3}" dt="2026-01-14T13:15:37.825" v="3" actId="478"/>
          <ac:picMkLst>
            <pc:docMk/>
            <pc:sldMk cId="812868201" sldId="268"/>
            <ac:picMk id="4" creationId="{EB97C59A-BA12-4615-B70D-88E871F812F1}"/>
          </ac:picMkLst>
        </pc:picChg>
      </pc:sldChg>
      <pc:sldChg chg="delSp mod delAnim">
        <pc:chgData name="Charlotte Greenhill" userId="5a112154-d433-48cc-aabc-7daffe217b6a" providerId="ADAL" clId="{1265E59F-E759-4FEA-B846-F7834B7E3BC3}" dt="2026-01-14T13:15:30.344" v="1" actId="478"/>
        <pc:sldMkLst>
          <pc:docMk/>
          <pc:sldMk cId="2993083876" sldId="269"/>
        </pc:sldMkLst>
        <pc:picChg chg="del">
          <ac:chgData name="Charlotte Greenhill" userId="5a112154-d433-48cc-aabc-7daffe217b6a" providerId="ADAL" clId="{1265E59F-E759-4FEA-B846-F7834B7E3BC3}" dt="2026-01-14T13:15:30.344" v="1" actId="478"/>
          <ac:picMkLst>
            <pc:docMk/>
            <pc:sldMk cId="2993083876" sldId="269"/>
            <ac:picMk id="5" creationId="{8B69C7DF-17D8-420B-9951-2E7E9FA5D8C7}"/>
          </ac:picMkLst>
        </pc:picChg>
      </pc:sldChg>
      <pc:sldChg chg="delSp mod delAnim">
        <pc:chgData name="Charlotte Greenhill" userId="5a112154-d433-48cc-aabc-7daffe217b6a" providerId="ADAL" clId="{1265E59F-E759-4FEA-B846-F7834B7E3BC3}" dt="2026-01-14T13:15:39.722" v="4" actId="478"/>
        <pc:sldMkLst>
          <pc:docMk/>
          <pc:sldMk cId="3540215210" sldId="270"/>
        </pc:sldMkLst>
        <pc:picChg chg="del">
          <ac:chgData name="Charlotte Greenhill" userId="5a112154-d433-48cc-aabc-7daffe217b6a" providerId="ADAL" clId="{1265E59F-E759-4FEA-B846-F7834B7E3BC3}" dt="2026-01-14T13:15:39.722" v="4" actId="478"/>
          <ac:picMkLst>
            <pc:docMk/>
            <pc:sldMk cId="3540215210" sldId="270"/>
            <ac:picMk id="6" creationId="{24AA82AA-6755-4129-B96D-65F180EB99F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50475" cy="498772"/>
          </a:xfrm>
          <a:prstGeom prst="rect">
            <a:avLst/>
          </a:prstGeom>
        </p:spPr>
        <p:txBody>
          <a:bodyPr vert="horz" lIns="91577" tIns="45789" rIns="91577" bIns="45789" rtlCol="0"/>
          <a:lstStyle>
            <a:lvl1pPr algn="l">
              <a:defRPr sz="1200"/>
            </a:lvl1pPr>
          </a:lstStyle>
          <a:p>
            <a:endParaRPr lang="en-GB"/>
          </a:p>
        </p:txBody>
      </p:sp>
      <p:sp>
        <p:nvSpPr>
          <p:cNvPr id="3" name="Date Placeholder 2"/>
          <p:cNvSpPr>
            <a:spLocks noGrp="1"/>
          </p:cNvSpPr>
          <p:nvPr>
            <p:ph type="dt" idx="1"/>
          </p:nvPr>
        </p:nvSpPr>
        <p:spPr>
          <a:xfrm>
            <a:off x="3856738" y="2"/>
            <a:ext cx="2950475" cy="498772"/>
          </a:xfrm>
          <a:prstGeom prst="rect">
            <a:avLst/>
          </a:prstGeom>
        </p:spPr>
        <p:txBody>
          <a:bodyPr vert="horz" lIns="91577" tIns="45789" rIns="91577" bIns="45789" rtlCol="0"/>
          <a:lstStyle>
            <a:lvl1pPr algn="r">
              <a:defRPr sz="1200"/>
            </a:lvl1pPr>
          </a:lstStyle>
          <a:p>
            <a:fld id="{1806E4EB-494A-4602-89B8-822217C8A4C7}" type="datetimeFigureOut">
              <a:rPr lang="en-GB" smtClean="0"/>
              <a:t>14/01/2026</a:t>
            </a:fld>
            <a:endParaRPr lang="en-GB"/>
          </a:p>
        </p:txBody>
      </p:sp>
      <p:sp>
        <p:nvSpPr>
          <p:cNvPr id="4" name="Slide Image Placeholder 3"/>
          <p:cNvSpPr>
            <a:spLocks noGrp="1" noRot="1" noChangeAspect="1"/>
          </p:cNvSpPr>
          <p:nvPr>
            <p:ph type="sldImg" idx="2"/>
          </p:nvPr>
        </p:nvSpPr>
        <p:spPr>
          <a:xfrm>
            <a:off x="1168400" y="1241425"/>
            <a:ext cx="4471988" cy="3354388"/>
          </a:xfrm>
          <a:prstGeom prst="rect">
            <a:avLst/>
          </a:prstGeom>
          <a:noFill/>
          <a:ln w="12700">
            <a:solidFill>
              <a:prstClr val="black"/>
            </a:solidFill>
          </a:ln>
        </p:spPr>
        <p:txBody>
          <a:bodyPr vert="horz" lIns="91577" tIns="45789" rIns="91577" bIns="45789" rtlCol="0" anchor="ctr"/>
          <a:lstStyle/>
          <a:p>
            <a:endParaRPr lang="en-GB"/>
          </a:p>
        </p:txBody>
      </p:sp>
      <p:sp>
        <p:nvSpPr>
          <p:cNvPr id="5" name="Notes Placeholder 4"/>
          <p:cNvSpPr>
            <a:spLocks noGrp="1"/>
          </p:cNvSpPr>
          <p:nvPr>
            <p:ph type="body" sz="quarter" idx="3"/>
          </p:nvPr>
        </p:nvSpPr>
        <p:spPr>
          <a:xfrm>
            <a:off x="680880" y="4784070"/>
            <a:ext cx="5447030" cy="3914240"/>
          </a:xfrm>
          <a:prstGeom prst="rect">
            <a:avLst/>
          </a:prstGeom>
        </p:spPr>
        <p:txBody>
          <a:bodyPr vert="horz" lIns="91577" tIns="45789" rIns="91577" bIns="457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5"/>
            <a:ext cx="2950475" cy="498771"/>
          </a:xfrm>
          <a:prstGeom prst="rect">
            <a:avLst/>
          </a:prstGeom>
        </p:spPr>
        <p:txBody>
          <a:bodyPr vert="horz" lIns="91577" tIns="45789" rIns="91577" bIns="45789" rtlCol="0" anchor="b"/>
          <a:lstStyle>
            <a:lvl1pPr algn="l">
              <a:defRPr sz="1200"/>
            </a:lvl1pPr>
          </a:lstStyle>
          <a:p>
            <a:endParaRPr lang="en-GB"/>
          </a:p>
        </p:txBody>
      </p:sp>
      <p:sp>
        <p:nvSpPr>
          <p:cNvPr id="7" name="Slide Number Placeholder 6"/>
          <p:cNvSpPr>
            <a:spLocks noGrp="1"/>
          </p:cNvSpPr>
          <p:nvPr>
            <p:ph type="sldNum" sz="quarter" idx="5"/>
          </p:nvPr>
        </p:nvSpPr>
        <p:spPr>
          <a:xfrm>
            <a:off x="3856738" y="9442155"/>
            <a:ext cx="2950475" cy="498771"/>
          </a:xfrm>
          <a:prstGeom prst="rect">
            <a:avLst/>
          </a:prstGeom>
        </p:spPr>
        <p:txBody>
          <a:bodyPr vert="horz" lIns="91577" tIns="45789" rIns="91577" bIns="45789" rtlCol="0" anchor="b"/>
          <a:lstStyle>
            <a:lvl1pPr algn="r">
              <a:defRPr sz="1200"/>
            </a:lvl1pPr>
          </a:lstStyle>
          <a:p>
            <a:fld id="{E391D3C9-E756-490C-9B3A-1849086B08D8}" type="slidenum">
              <a:rPr lang="en-GB" smtClean="0"/>
              <a:t>‹#›</a:t>
            </a:fld>
            <a:endParaRPr lang="en-GB"/>
          </a:p>
        </p:txBody>
      </p:sp>
    </p:spTree>
    <p:extLst>
      <p:ext uri="{BB962C8B-B14F-4D97-AF65-F5344CB8AC3E}">
        <p14:creationId xmlns:p14="http://schemas.microsoft.com/office/powerpoint/2010/main" val="216254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I’m Miss Greenhill and I’m the Head of the Mathematics Department at Maplewell Hall School.</a:t>
            </a:r>
          </a:p>
          <a:p>
            <a:endParaRPr lang="en-GB" dirty="0"/>
          </a:p>
          <a:p>
            <a:r>
              <a:rPr lang="en-GB" dirty="0"/>
              <a:t>Today I’m going to talk about how your child can prepare for their Maths examinations. </a:t>
            </a:r>
          </a:p>
        </p:txBody>
      </p:sp>
      <p:sp>
        <p:nvSpPr>
          <p:cNvPr id="4" name="Slide Number Placeholder 3"/>
          <p:cNvSpPr>
            <a:spLocks noGrp="1"/>
          </p:cNvSpPr>
          <p:nvPr>
            <p:ph type="sldNum" sz="quarter" idx="5"/>
          </p:nvPr>
        </p:nvSpPr>
        <p:spPr/>
        <p:txBody>
          <a:bodyPr/>
          <a:lstStyle/>
          <a:p>
            <a:fld id="{E391D3C9-E756-490C-9B3A-1849086B08D8}" type="slidenum">
              <a:rPr lang="en-GB" smtClean="0"/>
              <a:t>1</a:t>
            </a:fld>
            <a:endParaRPr lang="en-GB"/>
          </a:p>
        </p:txBody>
      </p:sp>
    </p:spTree>
    <p:extLst>
      <p:ext uri="{BB962C8B-B14F-4D97-AF65-F5344CB8AC3E}">
        <p14:creationId xmlns:p14="http://schemas.microsoft.com/office/powerpoint/2010/main" val="3342301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the screen now are some of the ways we advise that your child revises for their maths exams.</a:t>
            </a:r>
          </a:p>
        </p:txBody>
      </p:sp>
      <p:sp>
        <p:nvSpPr>
          <p:cNvPr id="4" name="Slide Number Placeholder 3"/>
          <p:cNvSpPr>
            <a:spLocks noGrp="1"/>
          </p:cNvSpPr>
          <p:nvPr>
            <p:ph type="sldNum" sz="quarter" idx="5"/>
          </p:nvPr>
        </p:nvSpPr>
        <p:spPr/>
        <p:txBody>
          <a:bodyPr/>
          <a:lstStyle/>
          <a:p>
            <a:fld id="{E391D3C9-E756-490C-9B3A-1849086B08D8}" type="slidenum">
              <a:rPr lang="en-GB" smtClean="0"/>
              <a:t>10</a:t>
            </a:fld>
            <a:endParaRPr lang="en-GB"/>
          </a:p>
        </p:txBody>
      </p:sp>
    </p:spTree>
    <p:extLst>
      <p:ext uri="{BB962C8B-B14F-4D97-AF65-F5344CB8AC3E}">
        <p14:creationId xmlns:p14="http://schemas.microsoft.com/office/powerpoint/2010/main" val="62334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require any further information about preparing for maths examinations, feel free to e-mail myself or your child’s maths teacher and we would be happy to help. </a:t>
            </a:r>
          </a:p>
        </p:txBody>
      </p:sp>
      <p:sp>
        <p:nvSpPr>
          <p:cNvPr id="4" name="Slide Number Placeholder 3"/>
          <p:cNvSpPr>
            <a:spLocks noGrp="1"/>
          </p:cNvSpPr>
          <p:nvPr>
            <p:ph type="sldNum" sz="quarter" idx="5"/>
          </p:nvPr>
        </p:nvSpPr>
        <p:spPr/>
        <p:txBody>
          <a:bodyPr/>
          <a:lstStyle/>
          <a:p>
            <a:fld id="{E391D3C9-E756-490C-9B3A-1849086B08D8}" type="slidenum">
              <a:rPr lang="en-GB" smtClean="0"/>
              <a:t>11</a:t>
            </a:fld>
            <a:endParaRPr lang="en-GB"/>
          </a:p>
        </p:txBody>
      </p:sp>
    </p:spTree>
    <p:extLst>
      <p:ext uri="{BB962C8B-B14F-4D97-AF65-F5344CB8AC3E}">
        <p14:creationId xmlns:p14="http://schemas.microsoft.com/office/powerpoint/2010/main" val="1169858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in year 11 completed paper 1 (non-calculator paper) in December. We will go on to complete mock exams in February for Maths this will be a Paper 2 (Calculator). Paper 3 possible as an in-class assessment. </a:t>
            </a:r>
          </a:p>
        </p:txBody>
      </p:sp>
      <p:sp>
        <p:nvSpPr>
          <p:cNvPr id="4" name="Slide Number Placeholder 3"/>
          <p:cNvSpPr>
            <a:spLocks noGrp="1"/>
          </p:cNvSpPr>
          <p:nvPr>
            <p:ph type="sldNum" sz="quarter" idx="5"/>
          </p:nvPr>
        </p:nvSpPr>
        <p:spPr/>
        <p:txBody>
          <a:bodyPr/>
          <a:lstStyle/>
          <a:p>
            <a:fld id="{E391D3C9-E756-490C-9B3A-1849086B08D8}" type="slidenum">
              <a:rPr lang="en-GB" smtClean="0"/>
              <a:t>2</a:t>
            </a:fld>
            <a:endParaRPr lang="en-GB"/>
          </a:p>
        </p:txBody>
      </p:sp>
    </p:spTree>
    <p:extLst>
      <p:ext uri="{BB962C8B-B14F-4D97-AF65-F5344CB8AC3E}">
        <p14:creationId xmlns:p14="http://schemas.microsoft.com/office/powerpoint/2010/main" val="4142010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best way to revise maths is to actually practise answering questions. Maths is one of those subjects where you can only get so much from reading the revision guide, students need to have a go at answering questions to ensure they can interpret the problem as well as select and apply the skills they have been studying. I’ve put up three websites on the slide where there are lots of questions across all topics that students can revise from. All of these websites have a</a:t>
            </a:r>
            <a:r>
              <a:rPr lang="en-GB" baseline="0" dirty="0"/>
              <a:t> video feature to help the students if they are unsure of a process. </a:t>
            </a:r>
            <a:endParaRPr lang="en-GB" dirty="0"/>
          </a:p>
          <a:p>
            <a:endParaRPr lang="en-GB" dirty="0"/>
          </a:p>
          <a:p>
            <a:r>
              <a:rPr lang="en-GB" dirty="0"/>
              <a:t>According to studies, revising in small blocks frequently is the best way for students to remember what they have learned. It is important to revisit skills regularly to ensure the student can retrieve the information. As the exams get closer, gradually increase the time spent revising. Practicing exam-style questions, which are available on </a:t>
            </a:r>
            <a:r>
              <a:rPr lang="en-GB" dirty="0" err="1"/>
              <a:t>corbettmaths</a:t>
            </a:r>
            <a:r>
              <a:rPr lang="en-GB" dirty="0"/>
              <a:t> and </a:t>
            </a:r>
            <a:r>
              <a:rPr lang="en-GB" dirty="0" err="1"/>
              <a:t>mathsgenie</a:t>
            </a:r>
            <a:r>
              <a:rPr lang="en-GB" dirty="0"/>
              <a:t>, will help to make students more comfortable when they see questions of this nature in their exams. </a:t>
            </a:r>
          </a:p>
          <a:p>
            <a:endParaRPr lang="en-GB" dirty="0"/>
          </a:p>
          <a:p>
            <a:r>
              <a:rPr lang="en-GB" dirty="0"/>
              <a:t>When revising, students should aim to answer questions as they would in an exam, showing their steps of working out in order to obtain as many marks as possible.</a:t>
            </a:r>
          </a:p>
        </p:txBody>
      </p:sp>
      <p:sp>
        <p:nvSpPr>
          <p:cNvPr id="4" name="Slide Number Placeholder 3"/>
          <p:cNvSpPr>
            <a:spLocks noGrp="1"/>
          </p:cNvSpPr>
          <p:nvPr>
            <p:ph type="sldNum" sz="quarter" idx="5"/>
          </p:nvPr>
        </p:nvSpPr>
        <p:spPr/>
        <p:txBody>
          <a:bodyPr/>
          <a:lstStyle/>
          <a:p>
            <a:fld id="{E391D3C9-E756-490C-9B3A-1849086B08D8}" type="slidenum">
              <a:rPr lang="en-GB" smtClean="0"/>
              <a:t>3</a:t>
            </a:fld>
            <a:endParaRPr lang="en-GB"/>
          </a:p>
        </p:txBody>
      </p:sp>
    </p:spTree>
    <p:extLst>
      <p:ext uri="{BB962C8B-B14F-4D97-AF65-F5344CB8AC3E}">
        <p14:creationId xmlns:p14="http://schemas.microsoft.com/office/powerpoint/2010/main" val="2835777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resource that has proved very effective for revision is </a:t>
            </a:r>
            <a:r>
              <a:rPr lang="en-GB" dirty="0" err="1"/>
              <a:t>Sparx</a:t>
            </a:r>
            <a:r>
              <a:rPr lang="en-GB" dirty="0"/>
              <a:t> Maths, which we also use to set homework. </a:t>
            </a:r>
          </a:p>
          <a:p>
            <a:endParaRPr lang="en-GB" dirty="0"/>
          </a:p>
          <a:p>
            <a:r>
              <a:rPr lang="en-GB" dirty="0"/>
              <a:t>There are hundreds of lessons available and students have access to all of them so that they can select</a:t>
            </a:r>
            <a:r>
              <a:rPr lang="en-GB" baseline="0" dirty="0"/>
              <a:t> the areas they wish to revise. If there is a particular topic that students would like to revise they can search for it in the search bar – </a:t>
            </a:r>
            <a:r>
              <a:rPr lang="en-GB" baseline="0" dirty="0" err="1"/>
              <a:t>Sparx</a:t>
            </a:r>
            <a:r>
              <a:rPr lang="en-GB" baseline="0" dirty="0"/>
              <a:t> maths will suggests the tasks along with the videos that are linked to the searched keywords. </a:t>
            </a:r>
          </a:p>
          <a:p>
            <a:endParaRPr lang="en-GB" baseline="0" dirty="0"/>
          </a:p>
        </p:txBody>
      </p:sp>
      <p:sp>
        <p:nvSpPr>
          <p:cNvPr id="4" name="Slide Number Placeholder 3"/>
          <p:cNvSpPr>
            <a:spLocks noGrp="1"/>
          </p:cNvSpPr>
          <p:nvPr>
            <p:ph type="sldNum" sz="quarter" idx="10"/>
          </p:nvPr>
        </p:nvSpPr>
        <p:spPr/>
        <p:txBody>
          <a:bodyPr/>
          <a:lstStyle/>
          <a:p>
            <a:fld id="{E391D3C9-E756-490C-9B3A-1849086B08D8}" type="slidenum">
              <a:rPr lang="en-GB" smtClean="0"/>
              <a:t>4</a:t>
            </a:fld>
            <a:endParaRPr lang="en-GB"/>
          </a:p>
        </p:txBody>
      </p:sp>
    </p:spTree>
    <p:extLst>
      <p:ext uri="{BB962C8B-B14F-4D97-AF65-F5344CB8AC3E}">
        <p14:creationId xmlns:p14="http://schemas.microsoft.com/office/powerpoint/2010/main" val="16810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pupils receive 2 copies of their QLA – use for </a:t>
            </a:r>
            <a:r>
              <a:rPr lang="en-GB" dirty="0" err="1"/>
              <a:t>Sparx</a:t>
            </a:r>
            <a:r>
              <a:rPr lang="en-GB" dirty="0"/>
              <a:t> codes revision. </a:t>
            </a:r>
          </a:p>
        </p:txBody>
      </p:sp>
      <p:sp>
        <p:nvSpPr>
          <p:cNvPr id="4" name="Slide Number Placeholder 3"/>
          <p:cNvSpPr>
            <a:spLocks noGrp="1"/>
          </p:cNvSpPr>
          <p:nvPr>
            <p:ph type="sldNum" sz="quarter" idx="5"/>
          </p:nvPr>
        </p:nvSpPr>
        <p:spPr/>
        <p:txBody>
          <a:bodyPr/>
          <a:lstStyle/>
          <a:p>
            <a:fld id="{E391D3C9-E756-490C-9B3A-1849086B08D8}" type="slidenum">
              <a:rPr lang="en-GB" smtClean="0"/>
              <a:t>5</a:t>
            </a:fld>
            <a:endParaRPr lang="en-GB"/>
          </a:p>
        </p:txBody>
      </p:sp>
    </p:spTree>
    <p:extLst>
      <p:ext uri="{BB962C8B-B14F-4D97-AF65-F5344CB8AC3E}">
        <p14:creationId xmlns:p14="http://schemas.microsoft.com/office/powerpoint/2010/main" val="2658981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Additionally,</a:t>
            </a:r>
            <a:r>
              <a:rPr lang="en-GB" baseline="0" dirty="0"/>
              <a:t> pupils can communicate with their teacher via Google Classroom, where useful messages and revision resources are posted. </a:t>
            </a:r>
          </a:p>
          <a:p>
            <a:endParaRPr lang="en-GB" baseline="0" dirty="0"/>
          </a:p>
          <a:p>
            <a:r>
              <a:rPr lang="en-GB" baseline="0" dirty="0"/>
              <a:t>Independent Working activities are also posted on the After School Tuition Google Classroom. </a:t>
            </a:r>
            <a:endParaRPr lang="en-GB" dirty="0"/>
          </a:p>
        </p:txBody>
      </p:sp>
      <p:sp>
        <p:nvSpPr>
          <p:cNvPr id="4" name="Slide Number Placeholder 3"/>
          <p:cNvSpPr>
            <a:spLocks noGrp="1"/>
          </p:cNvSpPr>
          <p:nvPr>
            <p:ph type="sldNum" sz="quarter" idx="5"/>
          </p:nvPr>
        </p:nvSpPr>
        <p:spPr/>
        <p:txBody>
          <a:bodyPr/>
          <a:lstStyle/>
          <a:p>
            <a:fld id="{E391D3C9-E756-490C-9B3A-1849086B08D8}" type="slidenum">
              <a:rPr lang="en-GB" smtClean="0"/>
              <a:t>6</a:t>
            </a:fld>
            <a:endParaRPr lang="en-GB"/>
          </a:p>
        </p:txBody>
      </p:sp>
    </p:spTree>
    <p:extLst>
      <p:ext uri="{BB962C8B-B14F-4D97-AF65-F5344CB8AC3E}">
        <p14:creationId xmlns:p14="http://schemas.microsoft.com/office/powerpoint/2010/main" val="4042195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use the AQA exam board for all of the maths examinations. There is additional information on their website. </a:t>
            </a:r>
          </a:p>
          <a:p>
            <a:r>
              <a:rPr lang="en-GB" dirty="0"/>
              <a:t>Students sitting GCSE examination will sit 3 papers, each 90 minutes duration plus any extra time that they are entitled to, one non-calculator and two calculator papers. These are all evenly weighted in terms of the number of marks available.</a:t>
            </a:r>
          </a:p>
        </p:txBody>
      </p:sp>
      <p:sp>
        <p:nvSpPr>
          <p:cNvPr id="4" name="Slide Number Placeholder 3"/>
          <p:cNvSpPr>
            <a:spLocks noGrp="1"/>
          </p:cNvSpPr>
          <p:nvPr>
            <p:ph type="sldNum" sz="quarter" idx="5"/>
          </p:nvPr>
        </p:nvSpPr>
        <p:spPr/>
        <p:txBody>
          <a:bodyPr/>
          <a:lstStyle/>
          <a:p>
            <a:fld id="{E391D3C9-E756-490C-9B3A-1849086B08D8}" type="slidenum">
              <a:rPr lang="en-GB" smtClean="0"/>
              <a:t>7</a:t>
            </a:fld>
            <a:endParaRPr lang="en-GB"/>
          </a:p>
        </p:txBody>
      </p:sp>
    </p:spTree>
    <p:extLst>
      <p:ext uri="{BB962C8B-B14F-4D97-AF65-F5344CB8AC3E}">
        <p14:creationId xmlns:p14="http://schemas.microsoft.com/office/powerpoint/2010/main" val="703707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advised that where possible students have their own equipment. This way they can get used to using it and be comfortable doing so. This is particularly the case with a scientific calculator and understanding how to use it for particular calculations and functions. It is important that students feel comfortable with the equipment they are using in exams – which may be more challenging if they are borrowing equipment that is different to what they are used to. </a:t>
            </a:r>
          </a:p>
          <a:p>
            <a:endParaRPr lang="en-GB" dirty="0"/>
          </a:p>
          <a:p>
            <a:endParaRPr lang="en-GB" dirty="0"/>
          </a:p>
        </p:txBody>
      </p:sp>
      <p:sp>
        <p:nvSpPr>
          <p:cNvPr id="4" name="Slide Number Placeholder 3"/>
          <p:cNvSpPr>
            <a:spLocks noGrp="1"/>
          </p:cNvSpPr>
          <p:nvPr>
            <p:ph type="sldNum" sz="quarter" idx="5"/>
          </p:nvPr>
        </p:nvSpPr>
        <p:spPr/>
        <p:txBody>
          <a:bodyPr/>
          <a:lstStyle/>
          <a:p>
            <a:fld id="{E391D3C9-E756-490C-9B3A-1849086B08D8}" type="slidenum">
              <a:rPr lang="en-GB" smtClean="0"/>
              <a:t>8</a:t>
            </a:fld>
            <a:endParaRPr lang="en-GB"/>
          </a:p>
        </p:txBody>
      </p:sp>
    </p:spTree>
    <p:extLst>
      <p:ext uri="{BB962C8B-B14F-4D97-AF65-F5344CB8AC3E}">
        <p14:creationId xmlns:p14="http://schemas.microsoft.com/office/powerpoint/2010/main" val="3550608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students sitting GCSE examinations, topic checklists are available on corbettmaths.com for both the Higher and Foundation tiers. This may be a useful resource to use when students are putting together a revision timetable. </a:t>
            </a:r>
          </a:p>
        </p:txBody>
      </p:sp>
      <p:sp>
        <p:nvSpPr>
          <p:cNvPr id="4" name="Slide Number Placeholder 3"/>
          <p:cNvSpPr>
            <a:spLocks noGrp="1"/>
          </p:cNvSpPr>
          <p:nvPr>
            <p:ph type="sldNum" sz="quarter" idx="5"/>
          </p:nvPr>
        </p:nvSpPr>
        <p:spPr/>
        <p:txBody>
          <a:bodyPr/>
          <a:lstStyle/>
          <a:p>
            <a:fld id="{E391D3C9-E756-490C-9B3A-1849086B08D8}" type="slidenum">
              <a:rPr lang="en-GB" smtClean="0"/>
              <a:t>9</a:t>
            </a:fld>
            <a:endParaRPr lang="en-GB"/>
          </a:p>
        </p:txBody>
      </p:sp>
    </p:spTree>
    <p:extLst>
      <p:ext uri="{BB962C8B-B14F-4D97-AF65-F5344CB8AC3E}">
        <p14:creationId xmlns:p14="http://schemas.microsoft.com/office/powerpoint/2010/main" val="635254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Master" Target="../slideMasters/slideMaster1.xml"/><Relationship Id="rId5" Type="http://schemas.openxmlformats.org/officeDocument/2006/relationships/image" Target="../media/image3.wmf"/><Relationship Id="rId4" Type="http://schemas.openxmlformats.org/officeDocument/2006/relationships/oleObject" Target="../embeddings/oleObject2.bin"/></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Master" Target="../slideMasters/slideMaster1.xml"/><Relationship Id="rId5" Type="http://schemas.openxmlformats.org/officeDocument/2006/relationships/image" Target="../media/image3.w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1655762"/>
          </a:xfrm>
          <a:prstGeom prst="rect">
            <a:avLst/>
          </a:prstGeom>
        </p:spPr>
        <p:txBody>
          <a:bodyPr anchor="b"/>
          <a:lstStyle>
            <a:lvl1pPr algn="ctr">
              <a:defRPr sz="6000">
                <a:solidFill>
                  <a:srgbClr val="002060"/>
                </a:solidFill>
              </a:defRPr>
            </a:lvl1pPr>
          </a:lstStyle>
          <a:p>
            <a:r>
              <a:rPr lang="en-US" dirty="0"/>
              <a:t>Click to add BLOCK TITLE</a:t>
            </a:r>
          </a:p>
        </p:txBody>
      </p:sp>
      <p:sp>
        <p:nvSpPr>
          <p:cNvPr id="3" name="Subtitle 2"/>
          <p:cNvSpPr>
            <a:spLocks noGrp="1"/>
          </p:cNvSpPr>
          <p:nvPr>
            <p:ph type="subTitle" idx="1" hasCustomPrompt="1"/>
          </p:nvPr>
        </p:nvSpPr>
        <p:spPr>
          <a:xfrm>
            <a:off x="1143000" y="3602038"/>
            <a:ext cx="6858000" cy="1655762"/>
          </a:xfrm>
          <a:prstGeom prst="rect">
            <a:avLst/>
          </a:prstGeom>
        </p:spPr>
        <p:txBody>
          <a:bodyPr/>
          <a:lstStyle>
            <a:lvl1pPr marL="0" indent="0" algn="ctr">
              <a:buNone/>
              <a:defRPr sz="4000">
                <a:solidFill>
                  <a:srgbClr val="00206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SMALL STEP TITLE</a:t>
            </a:r>
          </a:p>
        </p:txBody>
      </p:sp>
      <p:sp>
        <p:nvSpPr>
          <p:cNvPr id="4" name="Date Placeholder 3"/>
          <p:cNvSpPr>
            <a:spLocks noGrp="1"/>
          </p:cNvSpPr>
          <p:nvPr>
            <p:ph type="dt" sz="half" idx="10"/>
          </p:nvPr>
        </p:nvSpPr>
        <p:spPr>
          <a:xfrm>
            <a:off x="180975" y="211137"/>
            <a:ext cx="2057400" cy="365125"/>
          </a:xfrm>
          <a:prstGeom prst="rect">
            <a:avLst/>
          </a:prstGeom>
        </p:spPr>
        <p:txBody>
          <a:bodyPr/>
          <a:lstStyle>
            <a:lvl1pPr>
              <a:defRPr>
                <a:solidFill>
                  <a:srgbClr val="002060"/>
                </a:solidFill>
              </a:defRPr>
            </a:lvl1pPr>
          </a:lstStyle>
          <a:p>
            <a:fld id="{270CD6C3-8BE3-4B23-AD4E-D71A6CB9959D}" type="datetimeFigureOut">
              <a:rPr lang="en-GB" smtClean="0"/>
              <a:pPr/>
              <a:t>14/01/2026</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lgn="ctr">
              <a:defRPr>
                <a:solidFill>
                  <a:srgbClr val="002060"/>
                </a:solidFill>
              </a:defRPr>
            </a:lvl1pPr>
          </a:lstStyle>
          <a:p>
            <a:r>
              <a:rPr lang="en-GB"/>
              <a:t>Pathway X | Year X</a:t>
            </a:r>
            <a:endParaRPr lang="en-GB" dirty="0"/>
          </a:p>
        </p:txBody>
      </p:sp>
    </p:spTree>
    <p:extLst>
      <p:ext uri="{BB962C8B-B14F-4D97-AF65-F5344CB8AC3E}">
        <p14:creationId xmlns:p14="http://schemas.microsoft.com/office/powerpoint/2010/main" val="451442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gnostic questions">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CCB46BB6-8090-495E-A7F1-36515CB81CD3}"/>
              </a:ext>
            </a:extLst>
          </p:cNvPr>
          <p:cNvSpPr>
            <a:spLocks noGrp="1"/>
          </p:cNvSpPr>
          <p:nvPr>
            <p:ph sz="quarter" idx="10" hasCustomPrompt="1"/>
          </p:nvPr>
        </p:nvSpPr>
        <p:spPr>
          <a:xfrm>
            <a:off x="269131" y="243240"/>
            <a:ext cx="7639628" cy="3353253"/>
          </a:xfrm>
          <a:prstGeom prst="rect">
            <a:avLst/>
          </a:prstGeom>
        </p:spPr>
        <p:txBody>
          <a:bodyPr>
            <a:normAutofit/>
          </a:bodyPr>
          <a:lstStyle>
            <a:lvl1pPr marL="0" indent="0" algn="ctr">
              <a:buNone/>
              <a:defRPr sz="3200" baseline="0"/>
            </a:lvl1pPr>
          </a:lstStyle>
          <a:p>
            <a:pPr lvl="0"/>
            <a:r>
              <a:rPr lang="en-US" dirty="0"/>
              <a:t>Question</a:t>
            </a:r>
            <a:endParaRPr lang="en-GB" dirty="0"/>
          </a:p>
        </p:txBody>
      </p:sp>
      <p:sp>
        <p:nvSpPr>
          <p:cNvPr id="4" name="TextBox 3">
            <a:extLst>
              <a:ext uri="{FF2B5EF4-FFF2-40B4-BE49-F238E27FC236}">
                <a16:creationId xmlns:a16="http://schemas.microsoft.com/office/drawing/2014/main" id="{FA0099E2-C623-4B6A-BC23-DAE0A139237D}"/>
              </a:ext>
            </a:extLst>
          </p:cNvPr>
          <p:cNvSpPr txBox="1"/>
          <p:nvPr userDrawn="1"/>
        </p:nvSpPr>
        <p:spPr>
          <a:xfrm flipH="1">
            <a:off x="112296" y="0"/>
            <a:ext cx="1402694" cy="1862176"/>
          </a:xfrm>
          <a:prstGeom prst="rect">
            <a:avLst/>
          </a:prstGeom>
          <a:noFill/>
          <a:scene3d>
            <a:camera prst="orthographicFront">
              <a:rot lat="0" lon="1800000" rev="0"/>
            </a:camera>
            <a:lightRig rig="threePt" dir="t"/>
          </a:scene3d>
        </p:spPr>
        <p:txBody>
          <a:bodyPr wrap="square" rtlCol="0">
            <a:spAutoFit/>
            <a:scene3d>
              <a:camera prst="isometricRightUp">
                <a:rot lat="255772" lon="20103997" rev="21554815"/>
              </a:camera>
              <a:lightRig rig="threePt" dir="t"/>
            </a:scene3d>
            <a:sp3d extrusionH="254000">
              <a:bevelT w="57150"/>
            </a:sp3d>
          </a:bodyPr>
          <a:lstStyle/>
          <a:p>
            <a:pPr algn="ctr"/>
            <a:r>
              <a:rPr lang="en-GB" sz="11501" dirty="0">
                <a:solidFill>
                  <a:srgbClr val="002060"/>
                </a:solidFill>
                <a:latin typeface="Arial Black" panose="020B0A04020102020204" pitchFamily="34" charset="0"/>
                <a:ea typeface="Open Sans" panose="020B0606030504020204" pitchFamily="34" charset="0"/>
                <a:cs typeface="Open Sans" panose="020B0606030504020204" pitchFamily="34" charset="0"/>
              </a:rPr>
              <a:t>?</a:t>
            </a:r>
          </a:p>
        </p:txBody>
      </p:sp>
      <p:sp>
        <p:nvSpPr>
          <p:cNvPr id="5" name="Oval 4">
            <a:extLst>
              <a:ext uri="{FF2B5EF4-FFF2-40B4-BE49-F238E27FC236}">
                <a16:creationId xmlns:a16="http://schemas.microsoft.com/office/drawing/2014/main" id="{A1F89D3F-FBDE-420D-926A-B5E0B21CDDCC}"/>
              </a:ext>
            </a:extLst>
          </p:cNvPr>
          <p:cNvSpPr/>
          <p:nvPr userDrawn="1"/>
        </p:nvSpPr>
        <p:spPr>
          <a:xfrm>
            <a:off x="840765" y="4029815"/>
            <a:ext cx="754743" cy="754743"/>
          </a:xfrm>
          <a:prstGeom prst="ellipse">
            <a:avLst/>
          </a:prstGeom>
          <a:solidFill>
            <a:srgbClr val="FF0000"/>
          </a:solidFill>
          <a:ln>
            <a:solidFill>
              <a:srgbClr val="FF0000"/>
            </a:solidFill>
          </a:ln>
        </p:spPr>
        <p:style>
          <a:lnRef idx="2">
            <a:schemeClr val="accent1">
              <a:shade val="50000"/>
            </a:schemeClr>
          </a:lnRef>
          <a:fillRef idx="1001">
            <a:schemeClr val="dk2"/>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GB" sz="4000" dirty="0"/>
              <a:t>A</a:t>
            </a:r>
          </a:p>
        </p:txBody>
      </p:sp>
      <p:sp>
        <p:nvSpPr>
          <p:cNvPr id="6" name="Oval 5">
            <a:extLst>
              <a:ext uri="{FF2B5EF4-FFF2-40B4-BE49-F238E27FC236}">
                <a16:creationId xmlns:a16="http://schemas.microsoft.com/office/drawing/2014/main" id="{BA9AD4A7-BDA1-46B8-B82F-603AAB727E3D}"/>
              </a:ext>
            </a:extLst>
          </p:cNvPr>
          <p:cNvSpPr/>
          <p:nvPr userDrawn="1"/>
        </p:nvSpPr>
        <p:spPr>
          <a:xfrm>
            <a:off x="3074684" y="4029815"/>
            <a:ext cx="754743" cy="754743"/>
          </a:xfrm>
          <a:prstGeom prst="ellipse">
            <a:avLst/>
          </a:prstGeom>
          <a:solidFill>
            <a:srgbClr val="008000"/>
          </a:solidFill>
          <a:ln>
            <a:solidFill>
              <a:srgbClr val="008000"/>
            </a:solidFill>
          </a:ln>
        </p:spPr>
        <p:style>
          <a:lnRef idx="2">
            <a:schemeClr val="accent1">
              <a:shade val="50000"/>
            </a:schemeClr>
          </a:lnRef>
          <a:fillRef idx="1001">
            <a:schemeClr val="dk2"/>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GB" sz="4000" dirty="0"/>
              <a:t>B</a:t>
            </a:r>
          </a:p>
        </p:txBody>
      </p:sp>
      <p:sp>
        <p:nvSpPr>
          <p:cNvPr id="7" name="Oval 6">
            <a:extLst>
              <a:ext uri="{FF2B5EF4-FFF2-40B4-BE49-F238E27FC236}">
                <a16:creationId xmlns:a16="http://schemas.microsoft.com/office/drawing/2014/main" id="{53BEDF99-E6E3-461B-A097-845245D0850C}"/>
              </a:ext>
            </a:extLst>
          </p:cNvPr>
          <p:cNvSpPr/>
          <p:nvPr userDrawn="1"/>
        </p:nvSpPr>
        <p:spPr>
          <a:xfrm>
            <a:off x="5307794" y="4014785"/>
            <a:ext cx="754743" cy="754743"/>
          </a:xfrm>
          <a:prstGeom prst="ellipse">
            <a:avLst/>
          </a:prstGeom>
          <a:solidFill>
            <a:srgbClr val="FF6600"/>
          </a:solidFill>
          <a:ln>
            <a:solidFill>
              <a:srgbClr val="FF6600"/>
            </a:solidFill>
          </a:ln>
        </p:spPr>
        <p:style>
          <a:lnRef idx="2">
            <a:schemeClr val="accent1">
              <a:shade val="50000"/>
            </a:schemeClr>
          </a:lnRef>
          <a:fillRef idx="1001">
            <a:schemeClr val="dk2"/>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GB" sz="4000" dirty="0"/>
              <a:t>C</a:t>
            </a:r>
          </a:p>
        </p:txBody>
      </p:sp>
      <p:sp>
        <p:nvSpPr>
          <p:cNvPr id="8" name="Oval 7">
            <a:extLst>
              <a:ext uri="{FF2B5EF4-FFF2-40B4-BE49-F238E27FC236}">
                <a16:creationId xmlns:a16="http://schemas.microsoft.com/office/drawing/2014/main" id="{FE19CF13-2830-4B2F-87BB-FD4BAC7D7E40}"/>
              </a:ext>
            </a:extLst>
          </p:cNvPr>
          <p:cNvSpPr/>
          <p:nvPr userDrawn="1"/>
        </p:nvSpPr>
        <p:spPr>
          <a:xfrm>
            <a:off x="7540860" y="4025910"/>
            <a:ext cx="754743" cy="754743"/>
          </a:xfrm>
          <a:prstGeom prst="ellipse">
            <a:avLst/>
          </a:prstGeom>
          <a:solidFill>
            <a:srgbClr val="002060"/>
          </a:solidFill>
          <a:ln>
            <a:solidFill>
              <a:srgbClr val="002060"/>
            </a:solidFill>
          </a:ln>
        </p:spPr>
        <p:style>
          <a:lnRef idx="2">
            <a:schemeClr val="accent1">
              <a:shade val="50000"/>
            </a:schemeClr>
          </a:lnRef>
          <a:fillRef idx="1001">
            <a:schemeClr val="dk2"/>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GB" sz="4000" dirty="0"/>
              <a:t>D</a:t>
            </a:r>
          </a:p>
        </p:txBody>
      </p:sp>
      <p:sp>
        <p:nvSpPr>
          <p:cNvPr id="9" name="Text Placeholder 16">
            <a:extLst>
              <a:ext uri="{FF2B5EF4-FFF2-40B4-BE49-F238E27FC236}">
                <a16:creationId xmlns:a16="http://schemas.microsoft.com/office/drawing/2014/main" id="{FA957563-2B50-42C5-9E42-F836D905F3C0}"/>
              </a:ext>
            </a:extLst>
          </p:cNvPr>
          <p:cNvSpPr>
            <a:spLocks noGrp="1"/>
          </p:cNvSpPr>
          <p:nvPr>
            <p:ph type="body" sz="quarter" idx="11" hasCustomPrompt="1"/>
          </p:nvPr>
        </p:nvSpPr>
        <p:spPr>
          <a:xfrm>
            <a:off x="172879" y="4827687"/>
            <a:ext cx="2090512" cy="762190"/>
          </a:xfrm>
          <a:prstGeom prst="rect">
            <a:avLst/>
          </a:prstGeom>
        </p:spPr>
        <p:txBody>
          <a:bodyPr anchor="ctr"/>
          <a:lstStyle>
            <a:lvl1pPr marL="0" indent="0" algn="ctr">
              <a:buFont typeface="Arial" panose="020B0604020202020204" pitchFamily="34" charset="0"/>
              <a:buNone/>
              <a:defRPr/>
            </a:lvl1pPr>
            <a:lvl5pPr algn="ctr">
              <a:defRPr/>
            </a:lvl5pPr>
          </a:lstStyle>
          <a:p>
            <a:pPr lvl="0"/>
            <a:r>
              <a:rPr lang="en-GB" dirty="0"/>
              <a:t>Answer A</a:t>
            </a:r>
          </a:p>
        </p:txBody>
      </p:sp>
      <p:sp>
        <p:nvSpPr>
          <p:cNvPr id="10" name="Text Placeholder 16">
            <a:extLst>
              <a:ext uri="{FF2B5EF4-FFF2-40B4-BE49-F238E27FC236}">
                <a16:creationId xmlns:a16="http://schemas.microsoft.com/office/drawing/2014/main" id="{08E0E0C3-A3A2-47DC-9459-03A8947A5EA7}"/>
              </a:ext>
            </a:extLst>
          </p:cNvPr>
          <p:cNvSpPr>
            <a:spLocks noGrp="1"/>
          </p:cNvSpPr>
          <p:nvPr>
            <p:ph type="body" sz="quarter" idx="12" hasCustomPrompt="1"/>
          </p:nvPr>
        </p:nvSpPr>
        <p:spPr>
          <a:xfrm>
            <a:off x="2406797" y="4827687"/>
            <a:ext cx="2090512" cy="762190"/>
          </a:xfrm>
          <a:prstGeom prst="rect">
            <a:avLst/>
          </a:prstGeom>
        </p:spPr>
        <p:txBody>
          <a:bodyPr anchor="ctr"/>
          <a:lstStyle>
            <a:lvl1pPr marL="0" indent="0" algn="ctr">
              <a:buFont typeface="Arial" panose="020B0604020202020204" pitchFamily="34" charset="0"/>
              <a:buNone/>
              <a:defRPr/>
            </a:lvl1pPr>
            <a:lvl5pPr algn="ctr">
              <a:defRPr/>
            </a:lvl5pPr>
          </a:lstStyle>
          <a:p>
            <a:pPr lvl="0"/>
            <a:r>
              <a:rPr lang="en-GB" dirty="0"/>
              <a:t>Answer B</a:t>
            </a:r>
          </a:p>
        </p:txBody>
      </p:sp>
      <p:sp>
        <p:nvSpPr>
          <p:cNvPr id="11" name="Text Placeholder 16">
            <a:extLst>
              <a:ext uri="{FF2B5EF4-FFF2-40B4-BE49-F238E27FC236}">
                <a16:creationId xmlns:a16="http://schemas.microsoft.com/office/drawing/2014/main" id="{DF729101-7638-466C-A8D5-6AF4C84855A9}"/>
              </a:ext>
            </a:extLst>
          </p:cNvPr>
          <p:cNvSpPr>
            <a:spLocks noGrp="1"/>
          </p:cNvSpPr>
          <p:nvPr>
            <p:ph type="body" sz="quarter" idx="13" hasCustomPrompt="1"/>
          </p:nvPr>
        </p:nvSpPr>
        <p:spPr>
          <a:xfrm>
            <a:off x="4639905" y="4820466"/>
            <a:ext cx="2090512" cy="762190"/>
          </a:xfrm>
          <a:prstGeom prst="rect">
            <a:avLst/>
          </a:prstGeom>
        </p:spPr>
        <p:txBody>
          <a:bodyPr anchor="ctr"/>
          <a:lstStyle>
            <a:lvl1pPr marL="0" indent="0" algn="ctr">
              <a:buFont typeface="Arial" panose="020B0604020202020204" pitchFamily="34" charset="0"/>
              <a:buNone/>
              <a:defRPr/>
            </a:lvl1pPr>
            <a:lvl5pPr algn="ctr">
              <a:defRPr/>
            </a:lvl5pPr>
          </a:lstStyle>
          <a:p>
            <a:pPr lvl="0"/>
            <a:r>
              <a:rPr lang="en-GB" dirty="0"/>
              <a:t>Answer C</a:t>
            </a:r>
          </a:p>
        </p:txBody>
      </p:sp>
      <p:sp>
        <p:nvSpPr>
          <p:cNvPr id="12" name="Text Placeholder 16">
            <a:extLst>
              <a:ext uri="{FF2B5EF4-FFF2-40B4-BE49-F238E27FC236}">
                <a16:creationId xmlns:a16="http://schemas.microsoft.com/office/drawing/2014/main" id="{3BF53217-CBBD-4A86-B25A-7BCBEACEFF99}"/>
              </a:ext>
            </a:extLst>
          </p:cNvPr>
          <p:cNvSpPr>
            <a:spLocks noGrp="1"/>
          </p:cNvSpPr>
          <p:nvPr>
            <p:ph type="body" sz="quarter" idx="14" hasCustomPrompt="1"/>
          </p:nvPr>
        </p:nvSpPr>
        <p:spPr>
          <a:xfrm>
            <a:off x="6872971" y="4820466"/>
            <a:ext cx="2090512" cy="762190"/>
          </a:xfrm>
          <a:prstGeom prst="rect">
            <a:avLst/>
          </a:prstGeom>
        </p:spPr>
        <p:txBody>
          <a:bodyPr anchor="ctr"/>
          <a:lstStyle>
            <a:lvl1pPr marL="0" indent="0" algn="ctr">
              <a:buFont typeface="Arial" panose="020B0604020202020204" pitchFamily="34" charset="0"/>
              <a:buNone/>
              <a:defRPr/>
            </a:lvl1pPr>
            <a:lvl5pPr algn="ctr">
              <a:defRPr/>
            </a:lvl5pPr>
          </a:lstStyle>
          <a:p>
            <a:pPr lvl="0"/>
            <a:r>
              <a:rPr lang="en-GB" dirty="0"/>
              <a:t>Answer D</a:t>
            </a:r>
          </a:p>
        </p:txBody>
      </p:sp>
    </p:spTree>
    <p:extLst>
      <p:ext uri="{BB962C8B-B14F-4D97-AF65-F5344CB8AC3E}">
        <p14:creationId xmlns:p14="http://schemas.microsoft.com/office/powerpoint/2010/main" val="314291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5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5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5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250"/>
                                        <p:tgtEl>
                                          <p:spTgt spid="9">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250"/>
                                        <p:tgtEl>
                                          <p:spTgt spid="10">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fade">
                                      <p:cBhvr>
                                        <p:cTn id="25" dur="250"/>
                                        <p:tgtEl>
                                          <p:spTgt spid="11">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fade">
                                      <p:cBhvr>
                                        <p:cTn id="28" dur="25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250"/>
                        <p:tgtEl>
                          <p:spTgt spid="9"/>
                        </p:tgtEl>
                      </p:cBhvr>
                    </p:animEffect>
                  </p:childTnLst>
                </p:cTn>
              </p:par>
            </p:tnLst>
          </p:tmpl>
        </p:tmplLst>
      </p:bldP>
      <p:bldP spid="10" grpId="0" build="p">
        <p:tmplLst>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250"/>
                        <p:tgtEl>
                          <p:spTgt spid="10"/>
                        </p:tgtEl>
                      </p:cBhvr>
                    </p:animEffect>
                  </p:childTnLst>
                </p:cTn>
              </p:par>
            </p:tnLst>
          </p:tmpl>
        </p:tmplLst>
      </p:bldP>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250"/>
                        <p:tgtEl>
                          <p:spTgt spid="11"/>
                        </p:tgtEl>
                      </p:cBhvr>
                    </p:animEffect>
                  </p:childTnLst>
                </p:cTn>
              </p:par>
            </p:tnLst>
          </p:tmpl>
        </p:tmplLst>
      </p:bldP>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250"/>
                        <p:tgtEl>
                          <p:spTgt spid="12"/>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xample problem pair">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1DDEA7-0CDF-48DD-B88C-3CACCB1E8B2B}"/>
              </a:ext>
            </a:extLst>
          </p:cNvPr>
          <p:cNvSpPr txBox="1"/>
          <p:nvPr userDrawn="1"/>
        </p:nvSpPr>
        <p:spPr>
          <a:xfrm>
            <a:off x="2444870" y="307307"/>
            <a:ext cx="5673156" cy="830997"/>
          </a:xfrm>
          <a:prstGeom prst="rect">
            <a:avLst/>
          </a:prstGeom>
          <a:noFill/>
        </p:spPr>
        <p:txBody>
          <a:bodyPr wrap="none" rtlCol="0">
            <a:spAutoFit/>
          </a:bodyPr>
          <a:lstStyle/>
          <a:p>
            <a:r>
              <a:rPr lang="en-US" sz="4800" dirty="0">
                <a:solidFill>
                  <a:srgbClr val="002060"/>
                </a:solidFill>
              </a:rPr>
              <a:t>CONCRETE EXAMPLES</a:t>
            </a:r>
            <a:endParaRPr lang="en-GB" sz="4800" dirty="0">
              <a:solidFill>
                <a:srgbClr val="002060"/>
              </a:solidFill>
            </a:endParaRPr>
          </a:p>
        </p:txBody>
      </p:sp>
      <p:graphicFrame>
        <p:nvGraphicFramePr>
          <p:cNvPr id="4" name="Object 3">
            <a:extLst>
              <a:ext uri="{FF2B5EF4-FFF2-40B4-BE49-F238E27FC236}">
                <a16:creationId xmlns:a16="http://schemas.microsoft.com/office/drawing/2014/main" id="{A4B37C57-3E4C-4C08-95E4-A5EA8A4E0F31}"/>
              </a:ext>
            </a:extLst>
          </p:cNvPr>
          <p:cNvGraphicFramePr>
            <a:graphicFrameLocks noChangeAspect="1"/>
          </p:cNvGraphicFramePr>
          <p:nvPr userDrawn="1">
            <p:extLst>
              <p:ext uri="{D42A27DB-BD31-4B8C-83A1-F6EECF244321}">
                <p14:modId xmlns:p14="http://schemas.microsoft.com/office/powerpoint/2010/main" val="3760753116"/>
              </p:ext>
            </p:extLst>
          </p:nvPr>
        </p:nvGraphicFramePr>
        <p:xfrm>
          <a:off x="177920" y="186550"/>
          <a:ext cx="1133475" cy="1200150"/>
        </p:xfrm>
        <a:graphic>
          <a:graphicData uri="http://schemas.openxmlformats.org/presentationml/2006/ole">
            <mc:AlternateContent xmlns:mc="http://schemas.openxmlformats.org/markup-compatibility/2006">
              <mc:Choice xmlns:v="urn:schemas-microsoft-com:vml" Requires="v">
                <p:oleObj name="Bitmap Image" r:id="rId2" imgW="1133640" imgH="1200240" progId="Paint.Picture">
                  <p:embed/>
                </p:oleObj>
              </mc:Choice>
              <mc:Fallback>
                <p:oleObj name="Bitmap Image" r:id="rId2" imgW="1133640" imgH="1200240" progId="Paint.Picture">
                  <p:embed/>
                  <p:pic>
                    <p:nvPicPr>
                      <p:cNvPr id="4" name="Object 3">
                        <a:extLst>
                          <a:ext uri="{FF2B5EF4-FFF2-40B4-BE49-F238E27FC236}">
                            <a16:creationId xmlns:a16="http://schemas.microsoft.com/office/drawing/2014/main" id="{A4B37C57-3E4C-4C08-95E4-A5EA8A4E0F31}"/>
                          </a:ext>
                        </a:extLst>
                      </p:cNvPr>
                      <p:cNvPicPr/>
                      <p:nvPr/>
                    </p:nvPicPr>
                    <p:blipFill>
                      <a:blip r:embed="rId3"/>
                      <a:stretch>
                        <a:fillRect/>
                      </a:stretch>
                    </p:blipFill>
                    <p:spPr>
                      <a:xfrm>
                        <a:off x="177920" y="186550"/>
                        <a:ext cx="1133475" cy="1200150"/>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A347BA61-288C-44A9-B9C3-24E77E4B7862}"/>
              </a:ext>
            </a:extLst>
          </p:cNvPr>
          <p:cNvPicPr>
            <a:picLocks noChangeAspect="1"/>
          </p:cNvPicPr>
          <p:nvPr userDrawn="1"/>
        </p:nvPicPr>
        <p:blipFill rotWithShape="1">
          <a:blip r:embed="rId4"/>
          <a:srcRect l="32354" t="56087" r="61373" b="27410"/>
          <a:stretch/>
        </p:blipFill>
        <p:spPr>
          <a:xfrm>
            <a:off x="1311395" y="183002"/>
            <a:ext cx="1140737" cy="1200150"/>
          </a:xfrm>
          <a:prstGeom prst="rect">
            <a:avLst/>
          </a:prstGeom>
        </p:spPr>
      </p:pic>
      <p:sp>
        <p:nvSpPr>
          <p:cNvPr id="6" name="TextBox 5">
            <a:extLst>
              <a:ext uri="{FF2B5EF4-FFF2-40B4-BE49-F238E27FC236}">
                <a16:creationId xmlns:a16="http://schemas.microsoft.com/office/drawing/2014/main" id="{CE1C935A-C996-4A9D-99BA-694E49B02FB1}"/>
              </a:ext>
            </a:extLst>
          </p:cNvPr>
          <p:cNvSpPr txBox="1"/>
          <p:nvPr userDrawn="1"/>
        </p:nvSpPr>
        <p:spPr>
          <a:xfrm>
            <a:off x="-247868" y="1383152"/>
            <a:ext cx="5400000" cy="369460"/>
          </a:xfrm>
          <a:prstGeom prst="rect">
            <a:avLst/>
          </a:prstGeom>
          <a:noFill/>
        </p:spPr>
        <p:txBody>
          <a:bodyPr wrap="square" rtlCol="0">
            <a:spAutoFit/>
          </a:bodyPr>
          <a:lstStyle/>
          <a:p>
            <a:pPr algn="ctr"/>
            <a:r>
              <a:rPr lang="en-GB" sz="1801" b="1" u="none" dirty="0">
                <a:solidFill>
                  <a:srgbClr val="002060"/>
                </a:solidFill>
                <a:latin typeface="Open Sans" panose="020B0606030504020204" pitchFamily="34" charset="0"/>
                <a:ea typeface="Open Sans" panose="020B0606030504020204" pitchFamily="34" charset="0"/>
                <a:cs typeface="Open Sans" panose="020B0606030504020204" pitchFamily="34" charset="0"/>
              </a:rPr>
              <a:t>Worked</a:t>
            </a:r>
            <a:r>
              <a:rPr lang="en-GB" sz="1801" b="1" u="none" baseline="0" dirty="0">
                <a:solidFill>
                  <a:srgbClr val="002060"/>
                </a:solidFill>
                <a:latin typeface="Open Sans" panose="020B0606030504020204" pitchFamily="34" charset="0"/>
                <a:ea typeface="Open Sans" panose="020B0606030504020204" pitchFamily="34" charset="0"/>
                <a:cs typeface="Open Sans" panose="020B0606030504020204" pitchFamily="34" charset="0"/>
              </a:rPr>
              <a:t> E</a:t>
            </a:r>
            <a:r>
              <a:rPr lang="en-GB" sz="1801" b="1" u="none" dirty="0">
                <a:solidFill>
                  <a:srgbClr val="002060"/>
                </a:solidFill>
                <a:latin typeface="Open Sans" panose="020B0606030504020204" pitchFamily="34" charset="0"/>
                <a:ea typeface="Open Sans" panose="020B0606030504020204" pitchFamily="34" charset="0"/>
                <a:cs typeface="Open Sans" panose="020B0606030504020204" pitchFamily="34" charset="0"/>
              </a:rPr>
              <a:t>xample</a:t>
            </a:r>
          </a:p>
        </p:txBody>
      </p:sp>
      <p:sp>
        <p:nvSpPr>
          <p:cNvPr id="7" name="TextBox 6">
            <a:extLst>
              <a:ext uri="{FF2B5EF4-FFF2-40B4-BE49-F238E27FC236}">
                <a16:creationId xmlns:a16="http://schemas.microsoft.com/office/drawing/2014/main" id="{90F73AD0-43F6-4D5D-A551-7242B11E7F8A}"/>
              </a:ext>
            </a:extLst>
          </p:cNvPr>
          <p:cNvSpPr txBox="1"/>
          <p:nvPr userDrawn="1"/>
        </p:nvSpPr>
        <p:spPr>
          <a:xfrm>
            <a:off x="4064798" y="1383152"/>
            <a:ext cx="5400000" cy="369460"/>
          </a:xfrm>
          <a:prstGeom prst="rect">
            <a:avLst/>
          </a:prstGeom>
          <a:noFill/>
        </p:spPr>
        <p:txBody>
          <a:bodyPr wrap="square" rtlCol="0">
            <a:spAutoFit/>
          </a:bodyPr>
          <a:lstStyle/>
          <a:p>
            <a:pPr algn="ctr"/>
            <a:r>
              <a:rPr lang="en-GB" sz="1801" b="1" u="none" dirty="0">
                <a:solidFill>
                  <a:srgbClr val="002060"/>
                </a:solidFill>
                <a:latin typeface="Open Sans" panose="020B0606030504020204" pitchFamily="34" charset="0"/>
                <a:ea typeface="Open Sans" panose="020B0606030504020204" pitchFamily="34" charset="0"/>
                <a:cs typeface="Open Sans" panose="020B0606030504020204" pitchFamily="34" charset="0"/>
              </a:rPr>
              <a:t>Your Turn</a:t>
            </a:r>
          </a:p>
        </p:txBody>
      </p:sp>
      <p:cxnSp>
        <p:nvCxnSpPr>
          <p:cNvPr id="8" name="Straight Connector 7">
            <a:extLst>
              <a:ext uri="{FF2B5EF4-FFF2-40B4-BE49-F238E27FC236}">
                <a16:creationId xmlns:a16="http://schemas.microsoft.com/office/drawing/2014/main" id="{78D2EF0D-8514-4B93-8821-3AEDF0C65252}"/>
              </a:ext>
            </a:extLst>
          </p:cNvPr>
          <p:cNvCxnSpPr>
            <a:cxnSpLocks/>
          </p:cNvCxnSpPr>
          <p:nvPr userDrawn="1"/>
        </p:nvCxnSpPr>
        <p:spPr>
          <a:xfrm>
            <a:off x="170846" y="1752612"/>
            <a:ext cx="8802307" cy="0"/>
          </a:xfrm>
          <a:prstGeom prst="line">
            <a:avLst/>
          </a:prstGeom>
          <a:ln w="57150" cap="rnd">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A4D2316-3843-4397-B381-E617D06E91A0}"/>
              </a:ext>
            </a:extLst>
          </p:cNvPr>
          <p:cNvCxnSpPr>
            <a:cxnSpLocks/>
          </p:cNvCxnSpPr>
          <p:nvPr userDrawn="1"/>
        </p:nvCxnSpPr>
        <p:spPr>
          <a:xfrm>
            <a:off x="4536726" y="1138304"/>
            <a:ext cx="0" cy="5536426"/>
          </a:xfrm>
          <a:prstGeom prst="line">
            <a:avLst/>
          </a:prstGeom>
          <a:ln w="57150" cap="rnd">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Text Placeholder 3">
            <a:extLst>
              <a:ext uri="{FF2B5EF4-FFF2-40B4-BE49-F238E27FC236}">
                <a16:creationId xmlns:a16="http://schemas.microsoft.com/office/drawing/2014/main" id="{3A197F78-1808-4B98-A666-B4C711DD219B}"/>
              </a:ext>
            </a:extLst>
          </p:cNvPr>
          <p:cNvSpPr>
            <a:spLocks noGrp="1"/>
          </p:cNvSpPr>
          <p:nvPr>
            <p:ph type="body" sz="quarter" idx="10"/>
          </p:nvPr>
        </p:nvSpPr>
        <p:spPr>
          <a:xfrm>
            <a:off x="341200" y="1897041"/>
            <a:ext cx="3957840" cy="4653641"/>
          </a:xfrm>
          <a:prstGeom prst="rect">
            <a:avLst/>
          </a:prstGeom>
        </p:spPr>
        <p:txBody>
          <a:bodyPr/>
          <a:lstStyle>
            <a:lvl1pPr marL="0" indent="0">
              <a:buNone/>
              <a:defRPr sz="2000"/>
            </a:lvl1pPr>
            <a:lvl2pPr marL="457211" indent="0">
              <a:buNone/>
              <a:defRPr sz="1800"/>
            </a:lvl2pPr>
            <a:lvl3pPr marL="914423" indent="0">
              <a:buNone/>
              <a:defRPr sz="1800"/>
            </a:lvl3pPr>
            <a:lvl4pPr marL="1371634" indent="0">
              <a:buNone/>
              <a:defRPr/>
            </a:lvl4pPr>
            <a:lvl5pPr marL="1828846"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3">
            <a:extLst>
              <a:ext uri="{FF2B5EF4-FFF2-40B4-BE49-F238E27FC236}">
                <a16:creationId xmlns:a16="http://schemas.microsoft.com/office/drawing/2014/main" id="{799FC101-6698-488F-B2B2-8F9437E8A97B}"/>
              </a:ext>
            </a:extLst>
          </p:cNvPr>
          <p:cNvSpPr>
            <a:spLocks noGrp="1"/>
          </p:cNvSpPr>
          <p:nvPr>
            <p:ph type="body" sz="quarter" idx="11"/>
          </p:nvPr>
        </p:nvSpPr>
        <p:spPr>
          <a:xfrm>
            <a:off x="4770968" y="1908384"/>
            <a:ext cx="3957840" cy="4653641"/>
          </a:xfrm>
          <a:prstGeom prst="rect">
            <a:avLst/>
          </a:prstGeom>
        </p:spPr>
        <p:txBody>
          <a:bodyPr/>
          <a:lstStyle>
            <a:lvl1pPr marL="0" indent="0">
              <a:buNone/>
              <a:defRPr sz="2000"/>
            </a:lvl1pPr>
            <a:lvl2pPr marL="457211" indent="0">
              <a:buNone/>
              <a:defRPr sz="1800"/>
            </a:lvl2pPr>
            <a:lvl3pPr marL="914423" indent="0">
              <a:buNone/>
              <a:defRPr sz="1800"/>
            </a:lvl3pPr>
            <a:lvl4pPr marL="1371634" indent="0">
              <a:buNone/>
              <a:defRPr/>
            </a:lvl4pPr>
            <a:lvl5pPr marL="1828846"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91324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ocab che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26451-8E39-44E1-8590-8E1C6CBFAD95}"/>
              </a:ext>
            </a:extLst>
          </p:cNvPr>
          <p:cNvSpPr>
            <a:spLocks noGrp="1"/>
          </p:cNvSpPr>
          <p:nvPr>
            <p:ph type="title" hasCustomPrompt="1"/>
          </p:nvPr>
        </p:nvSpPr>
        <p:spPr>
          <a:xfrm>
            <a:off x="733425" y="2766218"/>
            <a:ext cx="7886700" cy="1325563"/>
          </a:xfrm>
          <a:prstGeom prst="rect">
            <a:avLst/>
          </a:prstGeom>
        </p:spPr>
        <p:txBody>
          <a:bodyPr/>
          <a:lstStyle>
            <a:lvl1pPr>
              <a:defRPr/>
            </a:lvl1pPr>
          </a:lstStyle>
          <a:p>
            <a:r>
              <a:rPr lang="en-US" dirty="0"/>
              <a:t>Click to type the key word</a:t>
            </a:r>
            <a:endParaRPr lang="en-GB" dirty="0"/>
          </a:p>
        </p:txBody>
      </p:sp>
      <p:sp>
        <p:nvSpPr>
          <p:cNvPr id="3" name="TextBox 2">
            <a:extLst>
              <a:ext uri="{FF2B5EF4-FFF2-40B4-BE49-F238E27FC236}">
                <a16:creationId xmlns:a16="http://schemas.microsoft.com/office/drawing/2014/main" id="{620D8B9D-8D30-4A89-A7DC-91E81439AB82}"/>
              </a:ext>
            </a:extLst>
          </p:cNvPr>
          <p:cNvSpPr txBox="1"/>
          <p:nvPr userDrawn="1"/>
        </p:nvSpPr>
        <p:spPr>
          <a:xfrm>
            <a:off x="295275" y="342900"/>
            <a:ext cx="5923545" cy="769441"/>
          </a:xfrm>
          <a:prstGeom prst="rect">
            <a:avLst/>
          </a:prstGeom>
          <a:noFill/>
        </p:spPr>
        <p:txBody>
          <a:bodyPr wrap="none" rtlCol="0">
            <a:spAutoFit/>
          </a:bodyPr>
          <a:lstStyle/>
          <a:p>
            <a:r>
              <a:rPr lang="en-GB" sz="4400" dirty="0">
                <a:solidFill>
                  <a:schemeClr val="tx2"/>
                </a:solidFill>
              </a:rPr>
              <a:t>KEY VOCABULARY CHECK</a:t>
            </a:r>
          </a:p>
        </p:txBody>
      </p:sp>
      <p:sp>
        <p:nvSpPr>
          <p:cNvPr id="4" name="TextBox 3">
            <a:extLst>
              <a:ext uri="{FF2B5EF4-FFF2-40B4-BE49-F238E27FC236}">
                <a16:creationId xmlns:a16="http://schemas.microsoft.com/office/drawing/2014/main" id="{267E15C2-F3F6-46A6-8D71-CBC3B98D6D4D}"/>
              </a:ext>
            </a:extLst>
          </p:cNvPr>
          <p:cNvSpPr txBox="1"/>
          <p:nvPr userDrawn="1"/>
        </p:nvSpPr>
        <p:spPr>
          <a:xfrm>
            <a:off x="1587497" y="1924050"/>
            <a:ext cx="5969006" cy="707886"/>
          </a:xfrm>
          <a:prstGeom prst="rect">
            <a:avLst/>
          </a:prstGeom>
          <a:noFill/>
        </p:spPr>
        <p:txBody>
          <a:bodyPr wrap="none" rtlCol="0">
            <a:spAutoFit/>
          </a:bodyPr>
          <a:lstStyle/>
          <a:p>
            <a:r>
              <a:rPr lang="en-GB" sz="4000" dirty="0">
                <a:solidFill>
                  <a:schemeClr val="tx2"/>
                </a:solidFill>
              </a:rPr>
              <a:t>Write down a definition for:</a:t>
            </a:r>
          </a:p>
        </p:txBody>
      </p:sp>
    </p:spTree>
    <p:extLst>
      <p:ext uri="{BB962C8B-B14F-4D97-AF65-F5344CB8AC3E}">
        <p14:creationId xmlns:p14="http://schemas.microsoft.com/office/powerpoint/2010/main" val="3822376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ue or fals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4853E3-97E4-45C7-985F-0956B935D512}"/>
              </a:ext>
            </a:extLst>
          </p:cNvPr>
          <p:cNvSpPr txBox="1"/>
          <p:nvPr userDrawn="1"/>
        </p:nvSpPr>
        <p:spPr>
          <a:xfrm>
            <a:off x="295275" y="342900"/>
            <a:ext cx="3929666" cy="769441"/>
          </a:xfrm>
          <a:prstGeom prst="rect">
            <a:avLst/>
          </a:prstGeom>
          <a:noFill/>
        </p:spPr>
        <p:txBody>
          <a:bodyPr wrap="none" rtlCol="0">
            <a:spAutoFit/>
          </a:bodyPr>
          <a:lstStyle/>
          <a:p>
            <a:r>
              <a:rPr lang="en-GB" sz="4400" dirty="0">
                <a:solidFill>
                  <a:schemeClr val="tx2"/>
                </a:solidFill>
              </a:rPr>
              <a:t>TRUE OR FALSE?</a:t>
            </a:r>
          </a:p>
        </p:txBody>
      </p:sp>
    </p:spTree>
    <p:extLst>
      <p:ext uri="{BB962C8B-B14F-4D97-AF65-F5344CB8AC3E}">
        <p14:creationId xmlns:p14="http://schemas.microsoft.com/office/powerpoint/2010/main" val="1170252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719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trieval Practice">
    <p:spTree>
      <p:nvGrpSpPr>
        <p:cNvPr id="1" name=""/>
        <p:cNvGrpSpPr/>
        <p:nvPr/>
      </p:nvGrpSpPr>
      <p:grpSpPr>
        <a:xfrm>
          <a:off x="0" y="0"/>
          <a:ext cx="0" cy="0"/>
          <a:chOff x="0" y="0"/>
          <a:chExt cx="0" cy="0"/>
        </a:xfrm>
      </p:grpSpPr>
      <p:graphicFrame>
        <p:nvGraphicFramePr>
          <p:cNvPr id="7" name="Object 6">
            <a:extLst>
              <a:ext uri="{FF2B5EF4-FFF2-40B4-BE49-F238E27FC236}">
                <a16:creationId xmlns:a16="http://schemas.microsoft.com/office/drawing/2014/main" id="{957E7604-3424-4B50-8896-C4EE474DD5D8}"/>
              </a:ext>
            </a:extLst>
          </p:cNvPr>
          <p:cNvGraphicFramePr>
            <a:graphicFrameLocks noChangeAspect="1"/>
          </p:cNvGraphicFramePr>
          <p:nvPr userDrawn="1">
            <p:extLst>
              <p:ext uri="{D42A27DB-BD31-4B8C-83A1-F6EECF244321}">
                <p14:modId xmlns:p14="http://schemas.microsoft.com/office/powerpoint/2010/main" val="2536761840"/>
              </p:ext>
            </p:extLst>
          </p:nvPr>
        </p:nvGraphicFramePr>
        <p:xfrm>
          <a:off x="177920" y="186550"/>
          <a:ext cx="1133475" cy="1200150"/>
        </p:xfrm>
        <a:graphic>
          <a:graphicData uri="http://schemas.openxmlformats.org/presentationml/2006/ole">
            <mc:AlternateContent xmlns:mc="http://schemas.openxmlformats.org/markup-compatibility/2006">
              <mc:Choice xmlns:v="urn:schemas-microsoft-com:vml" Requires="v">
                <p:oleObj name="Bitmap Image" r:id="rId2" imgW="1133640" imgH="1200240" progId="Paint.Picture">
                  <p:embed/>
                </p:oleObj>
              </mc:Choice>
              <mc:Fallback>
                <p:oleObj name="Bitmap Image" r:id="rId2" imgW="1133640" imgH="1200240" progId="Paint.Picture">
                  <p:embed/>
                  <p:pic>
                    <p:nvPicPr>
                      <p:cNvPr id="7" name="Object 6">
                        <a:extLst>
                          <a:ext uri="{FF2B5EF4-FFF2-40B4-BE49-F238E27FC236}">
                            <a16:creationId xmlns:a16="http://schemas.microsoft.com/office/drawing/2014/main" id="{957E7604-3424-4B50-8896-C4EE474DD5D8}"/>
                          </a:ext>
                        </a:extLst>
                      </p:cNvPr>
                      <p:cNvPicPr/>
                      <p:nvPr/>
                    </p:nvPicPr>
                    <p:blipFill>
                      <a:blip r:embed="rId3"/>
                      <a:stretch>
                        <a:fillRect/>
                      </a:stretch>
                    </p:blipFill>
                    <p:spPr>
                      <a:xfrm>
                        <a:off x="177920" y="186550"/>
                        <a:ext cx="1133475" cy="120015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0B3DD110-810A-4803-A261-04BA07DB6D60}"/>
              </a:ext>
            </a:extLst>
          </p:cNvPr>
          <p:cNvGraphicFramePr>
            <a:graphicFrameLocks noChangeAspect="1"/>
          </p:cNvGraphicFramePr>
          <p:nvPr userDrawn="1">
            <p:extLst>
              <p:ext uri="{D42A27DB-BD31-4B8C-83A1-F6EECF244321}">
                <p14:modId xmlns:p14="http://schemas.microsoft.com/office/powerpoint/2010/main" val="1105617949"/>
              </p:ext>
            </p:extLst>
          </p:nvPr>
        </p:nvGraphicFramePr>
        <p:xfrm>
          <a:off x="1311396" y="186550"/>
          <a:ext cx="1222254" cy="1200150"/>
        </p:xfrm>
        <a:graphic>
          <a:graphicData uri="http://schemas.openxmlformats.org/presentationml/2006/ole">
            <mc:AlternateContent xmlns:mc="http://schemas.openxmlformats.org/markup-compatibility/2006">
              <mc:Choice xmlns:v="urn:schemas-microsoft-com:vml" Requires="v">
                <p:oleObj name="Bitmap Image" r:id="rId4" imgW="1495440" imgH="1495440" progId="Paint.Picture">
                  <p:embed/>
                </p:oleObj>
              </mc:Choice>
              <mc:Fallback>
                <p:oleObj name="Bitmap Image" r:id="rId4" imgW="1495440" imgH="1495440" progId="Paint.Picture">
                  <p:embed/>
                  <p:pic>
                    <p:nvPicPr>
                      <p:cNvPr id="8" name="Object 7">
                        <a:extLst>
                          <a:ext uri="{FF2B5EF4-FFF2-40B4-BE49-F238E27FC236}">
                            <a16:creationId xmlns:a16="http://schemas.microsoft.com/office/drawing/2014/main" id="{0B3DD110-810A-4803-A261-04BA07DB6D60}"/>
                          </a:ext>
                        </a:extLst>
                      </p:cNvPr>
                      <p:cNvPicPr/>
                      <p:nvPr/>
                    </p:nvPicPr>
                    <p:blipFill>
                      <a:blip r:embed="rId5"/>
                      <a:stretch>
                        <a:fillRect/>
                      </a:stretch>
                    </p:blipFill>
                    <p:spPr>
                      <a:xfrm>
                        <a:off x="1311396" y="186550"/>
                        <a:ext cx="1222254" cy="120015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16EA3C7F-9734-4D04-8F4E-E7C84132CFD8}"/>
              </a:ext>
            </a:extLst>
          </p:cNvPr>
          <p:cNvSpPr txBox="1"/>
          <p:nvPr userDrawn="1"/>
        </p:nvSpPr>
        <p:spPr>
          <a:xfrm>
            <a:off x="2609850" y="285750"/>
            <a:ext cx="5407378" cy="830997"/>
          </a:xfrm>
          <a:prstGeom prst="rect">
            <a:avLst/>
          </a:prstGeom>
          <a:noFill/>
        </p:spPr>
        <p:txBody>
          <a:bodyPr wrap="none" rtlCol="0">
            <a:spAutoFit/>
          </a:bodyPr>
          <a:lstStyle/>
          <a:p>
            <a:r>
              <a:rPr lang="en-US" sz="4800" dirty="0">
                <a:solidFill>
                  <a:srgbClr val="002060"/>
                </a:solidFill>
              </a:rPr>
              <a:t>RETRIEVAL PRACTICE</a:t>
            </a:r>
            <a:endParaRPr lang="en-GB" sz="4800" dirty="0">
              <a:solidFill>
                <a:srgbClr val="002060"/>
              </a:solidFill>
            </a:endParaRPr>
          </a:p>
        </p:txBody>
      </p:sp>
    </p:spTree>
    <p:extLst>
      <p:ext uri="{BB962C8B-B14F-4D97-AF65-F5344CB8AC3E}">
        <p14:creationId xmlns:p14="http://schemas.microsoft.com/office/powerpoint/2010/main" val="2097538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aced Practice">
    <p:spTree>
      <p:nvGrpSpPr>
        <p:cNvPr id="1" name=""/>
        <p:cNvGrpSpPr/>
        <p:nvPr/>
      </p:nvGrpSpPr>
      <p:grpSpPr>
        <a:xfrm>
          <a:off x="0" y="0"/>
          <a:ext cx="0" cy="0"/>
          <a:chOff x="0" y="0"/>
          <a:chExt cx="0" cy="0"/>
        </a:xfrm>
      </p:grpSpPr>
      <p:graphicFrame>
        <p:nvGraphicFramePr>
          <p:cNvPr id="7" name="Object 6">
            <a:extLst>
              <a:ext uri="{FF2B5EF4-FFF2-40B4-BE49-F238E27FC236}">
                <a16:creationId xmlns:a16="http://schemas.microsoft.com/office/drawing/2014/main" id="{957E7604-3424-4B50-8896-C4EE474DD5D8}"/>
              </a:ext>
            </a:extLst>
          </p:cNvPr>
          <p:cNvGraphicFramePr>
            <a:graphicFrameLocks noChangeAspect="1"/>
          </p:cNvGraphicFramePr>
          <p:nvPr userDrawn="1">
            <p:extLst>
              <p:ext uri="{D42A27DB-BD31-4B8C-83A1-F6EECF244321}">
                <p14:modId xmlns:p14="http://schemas.microsoft.com/office/powerpoint/2010/main" val="934755761"/>
              </p:ext>
            </p:extLst>
          </p:nvPr>
        </p:nvGraphicFramePr>
        <p:xfrm>
          <a:off x="177920" y="186550"/>
          <a:ext cx="1133475" cy="1200150"/>
        </p:xfrm>
        <a:graphic>
          <a:graphicData uri="http://schemas.openxmlformats.org/presentationml/2006/ole">
            <mc:AlternateContent xmlns:mc="http://schemas.openxmlformats.org/markup-compatibility/2006">
              <mc:Choice xmlns:v="urn:schemas-microsoft-com:vml" Requires="v">
                <p:oleObj name="Bitmap Image" r:id="rId2" imgW="1133640" imgH="1200240" progId="Paint.Picture">
                  <p:embed/>
                </p:oleObj>
              </mc:Choice>
              <mc:Fallback>
                <p:oleObj name="Bitmap Image" r:id="rId2" imgW="1133640" imgH="1200240" progId="Paint.Picture">
                  <p:embed/>
                  <p:pic>
                    <p:nvPicPr>
                      <p:cNvPr id="7" name="Object 6">
                        <a:extLst>
                          <a:ext uri="{FF2B5EF4-FFF2-40B4-BE49-F238E27FC236}">
                            <a16:creationId xmlns:a16="http://schemas.microsoft.com/office/drawing/2014/main" id="{957E7604-3424-4B50-8896-C4EE474DD5D8}"/>
                          </a:ext>
                        </a:extLst>
                      </p:cNvPr>
                      <p:cNvPicPr/>
                      <p:nvPr/>
                    </p:nvPicPr>
                    <p:blipFill>
                      <a:blip r:embed="rId3"/>
                      <a:stretch>
                        <a:fillRect/>
                      </a:stretch>
                    </p:blipFill>
                    <p:spPr>
                      <a:xfrm>
                        <a:off x="177920" y="186550"/>
                        <a:ext cx="1133475" cy="120015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0B3DD110-810A-4803-A261-04BA07DB6D60}"/>
              </a:ext>
            </a:extLst>
          </p:cNvPr>
          <p:cNvGraphicFramePr>
            <a:graphicFrameLocks noChangeAspect="1"/>
          </p:cNvGraphicFramePr>
          <p:nvPr userDrawn="1">
            <p:extLst>
              <p:ext uri="{D42A27DB-BD31-4B8C-83A1-F6EECF244321}">
                <p14:modId xmlns:p14="http://schemas.microsoft.com/office/powerpoint/2010/main" val="476565062"/>
              </p:ext>
            </p:extLst>
          </p:nvPr>
        </p:nvGraphicFramePr>
        <p:xfrm>
          <a:off x="1311396" y="186550"/>
          <a:ext cx="1222254" cy="1200150"/>
        </p:xfrm>
        <a:graphic>
          <a:graphicData uri="http://schemas.openxmlformats.org/presentationml/2006/ole">
            <mc:AlternateContent xmlns:mc="http://schemas.openxmlformats.org/markup-compatibility/2006">
              <mc:Choice xmlns:v="urn:schemas-microsoft-com:vml" Requires="v">
                <p:oleObj name="Bitmap Image" r:id="rId4" imgW="1495440" imgH="1495440" progId="Paint.Picture">
                  <p:embed/>
                </p:oleObj>
              </mc:Choice>
              <mc:Fallback>
                <p:oleObj name="Bitmap Image" r:id="rId4" imgW="1495440" imgH="1495440" progId="Paint.Picture">
                  <p:embed/>
                  <p:pic>
                    <p:nvPicPr>
                      <p:cNvPr id="8" name="Object 7">
                        <a:extLst>
                          <a:ext uri="{FF2B5EF4-FFF2-40B4-BE49-F238E27FC236}">
                            <a16:creationId xmlns:a16="http://schemas.microsoft.com/office/drawing/2014/main" id="{0B3DD110-810A-4803-A261-04BA07DB6D60}"/>
                          </a:ext>
                        </a:extLst>
                      </p:cNvPr>
                      <p:cNvPicPr/>
                      <p:nvPr/>
                    </p:nvPicPr>
                    <p:blipFill>
                      <a:blip r:embed="rId5"/>
                      <a:stretch>
                        <a:fillRect/>
                      </a:stretch>
                    </p:blipFill>
                    <p:spPr>
                      <a:xfrm>
                        <a:off x="1311396" y="186550"/>
                        <a:ext cx="1222254" cy="120015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16EA3C7F-9734-4D04-8F4E-E7C84132CFD8}"/>
              </a:ext>
            </a:extLst>
          </p:cNvPr>
          <p:cNvSpPr txBox="1"/>
          <p:nvPr userDrawn="1"/>
        </p:nvSpPr>
        <p:spPr>
          <a:xfrm>
            <a:off x="2609850" y="285750"/>
            <a:ext cx="4937506" cy="830997"/>
          </a:xfrm>
          <a:prstGeom prst="rect">
            <a:avLst/>
          </a:prstGeom>
          <a:noFill/>
        </p:spPr>
        <p:txBody>
          <a:bodyPr wrap="none" rtlCol="0">
            <a:spAutoFit/>
          </a:bodyPr>
          <a:lstStyle/>
          <a:p>
            <a:r>
              <a:rPr lang="en-US" sz="4800" dirty="0">
                <a:solidFill>
                  <a:srgbClr val="002060"/>
                </a:solidFill>
              </a:rPr>
              <a:t>  SPACED PRACTICE</a:t>
            </a:r>
            <a:endParaRPr lang="en-GB" sz="4800" dirty="0">
              <a:solidFill>
                <a:srgbClr val="002060"/>
              </a:solidFill>
            </a:endParaRPr>
          </a:p>
        </p:txBody>
      </p:sp>
      <p:sp>
        <p:nvSpPr>
          <p:cNvPr id="2" name="Frame 1">
            <a:extLst>
              <a:ext uri="{FF2B5EF4-FFF2-40B4-BE49-F238E27FC236}">
                <a16:creationId xmlns:a16="http://schemas.microsoft.com/office/drawing/2014/main" id="{BC99E9A0-65F1-43F0-A62A-844EAD2BFCAA}"/>
              </a:ext>
            </a:extLst>
          </p:cNvPr>
          <p:cNvSpPr/>
          <p:nvPr userDrawn="1"/>
        </p:nvSpPr>
        <p:spPr>
          <a:xfrm>
            <a:off x="0" y="0"/>
            <a:ext cx="9144000" cy="6858000"/>
          </a:xfrm>
          <a:prstGeom prst="frame">
            <a:avLst>
              <a:gd name="adj1" fmla="val 2361"/>
            </a:avLst>
          </a:prstGeom>
          <a:solidFill>
            <a:srgbClr val="FFCCCC"/>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440815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BAA19-2BC2-4182-8999-B80FA2754E5F}"/>
              </a:ext>
            </a:extLst>
          </p:cNvPr>
          <p:cNvSpPr>
            <a:spLocks noGrp="1"/>
          </p:cNvSpPr>
          <p:nvPr>
            <p:ph type="title" hasCustomPrompt="1"/>
          </p:nvPr>
        </p:nvSpPr>
        <p:spPr>
          <a:xfrm>
            <a:off x="209550" y="231775"/>
            <a:ext cx="7886700" cy="1325563"/>
          </a:xfrm>
          <a:prstGeom prst="rect">
            <a:avLst/>
          </a:prstGeom>
        </p:spPr>
        <p:txBody>
          <a:bodyPr/>
          <a:lstStyle>
            <a:lvl1pPr>
              <a:defRPr>
                <a:solidFill>
                  <a:srgbClr val="002060"/>
                </a:solidFill>
              </a:defRPr>
            </a:lvl1pPr>
          </a:lstStyle>
          <a:p>
            <a:r>
              <a:rPr lang="en-GB" dirty="0"/>
              <a:t>How … connects to other topics</a:t>
            </a:r>
          </a:p>
        </p:txBody>
      </p:sp>
      <p:grpSp>
        <p:nvGrpSpPr>
          <p:cNvPr id="3" name="Group 2">
            <a:extLst>
              <a:ext uri="{FF2B5EF4-FFF2-40B4-BE49-F238E27FC236}">
                <a16:creationId xmlns:a16="http://schemas.microsoft.com/office/drawing/2014/main" id="{219840F8-8451-4566-85F1-F5E40A863E28}"/>
              </a:ext>
            </a:extLst>
          </p:cNvPr>
          <p:cNvGrpSpPr/>
          <p:nvPr userDrawn="1"/>
        </p:nvGrpSpPr>
        <p:grpSpPr>
          <a:xfrm rot="1254261" flipH="1">
            <a:off x="7085575" y="1020548"/>
            <a:ext cx="1848818" cy="341380"/>
            <a:chOff x="584214" y="2120824"/>
            <a:chExt cx="15524469" cy="1859665"/>
          </a:xfrm>
        </p:grpSpPr>
        <p:sp>
          <p:nvSpPr>
            <p:cNvPr id="4" name="Freeform 42">
              <a:extLst>
                <a:ext uri="{FF2B5EF4-FFF2-40B4-BE49-F238E27FC236}">
                  <a16:creationId xmlns:a16="http://schemas.microsoft.com/office/drawing/2014/main" id="{5C7B3E14-DC46-4113-8D51-969A24197AAB}"/>
                </a:ext>
              </a:extLst>
            </p:cNvPr>
            <p:cNvSpPr/>
            <p:nvPr userDrawn="1"/>
          </p:nvSpPr>
          <p:spPr>
            <a:xfrm rot="1800000">
              <a:off x="3777384" y="2196924"/>
              <a:ext cx="2757715" cy="1104227"/>
            </a:xfrm>
            <a:custGeom>
              <a:avLst/>
              <a:gdLst>
                <a:gd name="connsiteX0" fmla="*/ 0 w 2757715"/>
                <a:gd name="connsiteY0" fmla="*/ 428171 h 856344"/>
                <a:gd name="connsiteX1" fmla="*/ 0 w 2757715"/>
                <a:gd name="connsiteY1" fmla="*/ 428172 h 856344"/>
                <a:gd name="connsiteX2" fmla="*/ 0 w 2757715"/>
                <a:gd name="connsiteY2" fmla="*/ 428172 h 856344"/>
                <a:gd name="connsiteX3" fmla="*/ 805543 w 2757715"/>
                <a:gd name="connsiteY3" fmla="*/ 203200 h 856344"/>
                <a:gd name="connsiteX4" fmla="*/ 598251 w 2757715"/>
                <a:gd name="connsiteY4" fmla="*/ 340603 h 856344"/>
                <a:gd name="connsiteX5" fmla="*/ 580571 w 2757715"/>
                <a:gd name="connsiteY5" fmla="*/ 428172 h 856344"/>
                <a:gd name="connsiteX6" fmla="*/ 580571 w 2757715"/>
                <a:gd name="connsiteY6" fmla="*/ 428171 h 856344"/>
                <a:gd name="connsiteX7" fmla="*/ 580571 w 2757715"/>
                <a:gd name="connsiteY7" fmla="*/ 428172 h 856344"/>
                <a:gd name="connsiteX8" fmla="*/ 580571 w 2757715"/>
                <a:gd name="connsiteY8" fmla="*/ 428172 h 856344"/>
                <a:gd name="connsiteX9" fmla="*/ 598251 w 2757715"/>
                <a:gd name="connsiteY9" fmla="*/ 515741 h 856344"/>
                <a:gd name="connsiteX10" fmla="*/ 805543 w 2757715"/>
                <a:gd name="connsiteY10" fmla="*/ 653143 h 856344"/>
                <a:gd name="connsiteX11" fmla="*/ 1966685 w 2757715"/>
                <a:gd name="connsiteY11" fmla="*/ 653144 h 856344"/>
                <a:gd name="connsiteX12" fmla="*/ 2191657 w 2757715"/>
                <a:gd name="connsiteY12" fmla="*/ 428172 h 856344"/>
                <a:gd name="connsiteX13" fmla="*/ 2191658 w 2757715"/>
                <a:gd name="connsiteY13" fmla="*/ 428172 h 856344"/>
                <a:gd name="connsiteX14" fmla="*/ 1966686 w 2757715"/>
                <a:gd name="connsiteY14" fmla="*/ 203200 h 856344"/>
                <a:gd name="connsiteX15" fmla="*/ 428172 w 2757715"/>
                <a:gd name="connsiteY15" fmla="*/ 0 h 856344"/>
                <a:gd name="connsiteX16" fmla="*/ 2329543 w 2757715"/>
                <a:gd name="connsiteY16" fmla="*/ 0 h 856344"/>
                <a:gd name="connsiteX17" fmla="*/ 2757715 w 2757715"/>
                <a:gd name="connsiteY17" fmla="*/ 428172 h 856344"/>
                <a:gd name="connsiteX18" fmla="*/ 2757714 w 2757715"/>
                <a:gd name="connsiteY18" fmla="*/ 428172 h 856344"/>
                <a:gd name="connsiteX19" fmla="*/ 2329542 w 2757715"/>
                <a:gd name="connsiteY19" fmla="*/ 856344 h 856344"/>
                <a:gd name="connsiteX20" fmla="*/ 428172 w 2757715"/>
                <a:gd name="connsiteY20" fmla="*/ 856343 h 856344"/>
                <a:gd name="connsiteX21" fmla="*/ 8699 w 2757715"/>
                <a:gd name="connsiteY21" fmla="*/ 514463 h 856344"/>
                <a:gd name="connsiteX22" fmla="*/ 0 w 2757715"/>
                <a:gd name="connsiteY22" fmla="*/ 428172 h 856344"/>
                <a:gd name="connsiteX23" fmla="*/ 8699 w 2757715"/>
                <a:gd name="connsiteY23" fmla="*/ 341880 h 856344"/>
                <a:gd name="connsiteX24" fmla="*/ 428172 w 2757715"/>
                <a:gd name="connsiteY24" fmla="*/ 0 h 85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57715" h="856344">
                  <a:moveTo>
                    <a:pt x="0" y="428171"/>
                  </a:moveTo>
                  <a:lnTo>
                    <a:pt x="0" y="428172"/>
                  </a:lnTo>
                  <a:lnTo>
                    <a:pt x="0" y="428172"/>
                  </a:lnTo>
                  <a:close/>
                  <a:moveTo>
                    <a:pt x="805543" y="203200"/>
                  </a:moveTo>
                  <a:cubicBezTo>
                    <a:pt x="712357" y="203200"/>
                    <a:pt x="632403" y="259857"/>
                    <a:pt x="598251" y="340603"/>
                  </a:cubicBezTo>
                  <a:lnTo>
                    <a:pt x="580571" y="428172"/>
                  </a:lnTo>
                  <a:lnTo>
                    <a:pt x="580571" y="428171"/>
                  </a:lnTo>
                  <a:lnTo>
                    <a:pt x="580571" y="428172"/>
                  </a:lnTo>
                  <a:lnTo>
                    <a:pt x="580571" y="428172"/>
                  </a:lnTo>
                  <a:lnTo>
                    <a:pt x="598251" y="515741"/>
                  </a:lnTo>
                  <a:cubicBezTo>
                    <a:pt x="632403" y="596486"/>
                    <a:pt x="712357" y="653143"/>
                    <a:pt x="805543" y="653143"/>
                  </a:cubicBezTo>
                  <a:lnTo>
                    <a:pt x="1966685" y="653144"/>
                  </a:lnTo>
                  <a:cubicBezTo>
                    <a:pt x="2090934" y="653144"/>
                    <a:pt x="2191657" y="552421"/>
                    <a:pt x="2191657" y="428172"/>
                  </a:cubicBezTo>
                  <a:lnTo>
                    <a:pt x="2191658" y="428172"/>
                  </a:lnTo>
                  <a:cubicBezTo>
                    <a:pt x="2191658" y="303923"/>
                    <a:pt x="2090935" y="203200"/>
                    <a:pt x="1966686" y="203200"/>
                  </a:cubicBezTo>
                  <a:close/>
                  <a:moveTo>
                    <a:pt x="428172" y="0"/>
                  </a:moveTo>
                  <a:lnTo>
                    <a:pt x="2329543" y="0"/>
                  </a:lnTo>
                  <a:cubicBezTo>
                    <a:pt x="2566016" y="0"/>
                    <a:pt x="2757715" y="191699"/>
                    <a:pt x="2757715" y="428172"/>
                  </a:cubicBezTo>
                  <a:lnTo>
                    <a:pt x="2757714" y="428172"/>
                  </a:lnTo>
                  <a:cubicBezTo>
                    <a:pt x="2757714" y="664645"/>
                    <a:pt x="2566015" y="856344"/>
                    <a:pt x="2329542" y="856344"/>
                  </a:cubicBezTo>
                  <a:lnTo>
                    <a:pt x="428172" y="856343"/>
                  </a:lnTo>
                  <a:cubicBezTo>
                    <a:pt x="221258" y="856343"/>
                    <a:pt x="48625" y="709574"/>
                    <a:pt x="8699" y="514463"/>
                  </a:cubicBezTo>
                  <a:lnTo>
                    <a:pt x="0" y="428172"/>
                  </a:lnTo>
                  <a:lnTo>
                    <a:pt x="8699" y="341880"/>
                  </a:lnTo>
                  <a:cubicBezTo>
                    <a:pt x="48625" y="146770"/>
                    <a:pt x="221258" y="0"/>
                    <a:pt x="42817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5" name="Freeform 43">
              <a:extLst>
                <a:ext uri="{FF2B5EF4-FFF2-40B4-BE49-F238E27FC236}">
                  <a16:creationId xmlns:a16="http://schemas.microsoft.com/office/drawing/2014/main" id="{DB0328A3-9590-432A-AFC9-A106D25DC692}"/>
                </a:ext>
              </a:extLst>
            </p:cNvPr>
            <p:cNvSpPr/>
            <p:nvPr userDrawn="1"/>
          </p:nvSpPr>
          <p:spPr>
            <a:xfrm rot="20700000">
              <a:off x="584214" y="2120824"/>
              <a:ext cx="2757715" cy="1074117"/>
            </a:xfrm>
            <a:custGeom>
              <a:avLst/>
              <a:gdLst>
                <a:gd name="connsiteX0" fmla="*/ 0 w 2757715"/>
                <a:gd name="connsiteY0" fmla="*/ 428171 h 856344"/>
                <a:gd name="connsiteX1" fmla="*/ 0 w 2757715"/>
                <a:gd name="connsiteY1" fmla="*/ 428172 h 856344"/>
                <a:gd name="connsiteX2" fmla="*/ 0 w 2757715"/>
                <a:gd name="connsiteY2" fmla="*/ 428172 h 856344"/>
                <a:gd name="connsiteX3" fmla="*/ 805543 w 2757715"/>
                <a:gd name="connsiteY3" fmla="*/ 203200 h 856344"/>
                <a:gd name="connsiteX4" fmla="*/ 598251 w 2757715"/>
                <a:gd name="connsiteY4" fmla="*/ 340603 h 856344"/>
                <a:gd name="connsiteX5" fmla="*/ 580571 w 2757715"/>
                <a:gd name="connsiteY5" fmla="*/ 428172 h 856344"/>
                <a:gd name="connsiteX6" fmla="*/ 580571 w 2757715"/>
                <a:gd name="connsiteY6" fmla="*/ 428171 h 856344"/>
                <a:gd name="connsiteX7" fmla="*/ 580571 w 2757715"/>
                <a:gd name="connsiteY7" fmla="*/ 428172 h 856344"/>
                <a:gd name="connsiteX8" fmla="*/ 580571 w 2757715"/>
                <a:gd name="connsiteY8" fmla="*/ 428172 h 856344"/>
                <a:gd name="connsiteX9" fmla="*/ 598251 w 2757715"/>
                <a:gd name="connsiteY9" fmla="*/ 515741 h 856344"/>
                <a:gd name="connsiteX10" fmla="*/ 805543 w 2757715"/>
                <a:gd name="connsiteY10" fmla="*/ 653143 h 856344"/>
                <a:gd name="connsiteX11" fmla="*/ 1966685 w 2757715"/>
                <a:gd name="connsiteY11" fmla="*/ 653144 h 856344"/>
                <a:gd name="connsiteX12" fmla="*/ 2191657 w 2757715"/>
                <a:gd name="connsiteY12" fmla="*/ 428172 h 856344"/>
                <a:gd name="connsiteX13" fmla="*/ 2191658 w 2757715"/>
                <a:gd name="connsiteY13" fmla="*/ 428172 h 856344"/>
                <a:gd name="connsiteX14" fmla="*/ 1966686 w 2757715"/>
                <a:gd name="connsiteY14" fmla="*/ 203200 h 856344"/>
                <a:gd name="connsiteX15" fmla="*/ 428172 w 2757715"/>
                <a:gd name="connsiteY15" fmla="*/ 0 h 856344"/>
                <a:gd name="connsiteX16" fmla="*/ 2329543 w 2757715"/>
                <a:gd name="connsiteY16" fmla="*/ 0 h 856344"/>
                <a:gd name="connsiteX17" fmla="*/ 2757715 w 2757715"/>
                <a:gd name="connsiteY17" fmla="*/ 428172 h 856344"/>
                <a:gd name="connsiteX18" fmla="*/ 2757714 w 2757715"/>
                <a:gd name="connsiteY18" fmla="*/ 428172 h 856344"/>
                <a:gd name="connsiteX19" fmla="*/ 2329542 w 2757715"/>
                <a:gd name="connsiteY19" fmla="*/ 856344 h 856344"/>
                <a:gd name="connsiteX20" fmla="*/ 428172 w 2757715"/>
                <a:gd name="connsiteY20" fmla="*/ 856343 h 856344"/>
                <a:gd name="connsiteX21" fmla="*/ 8699 w 2757715"/>
                <a:gd name="connsiteY21" fmla="*/ 514463 h 856344"/>
                <a:gd name="connsiteX22" fmla="*/ 0 w 2757715"/>
                <a:gd name="connsiteY22" fmla="*/ 428172 h 856344"/>
                <a:gd name="connsiteX23" fmla="*/ 8699 w 2757715"/>
                <a:gd name="connsiteY23" fmla="*/ 341880 h 856344"/>
                <a:gd name="connsiteX24" fmla="*/ 428172 w 2757715"/>
                <a:gd name="connsiteY24" fmla="*/ 0 h 85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57715" h="856344">
                  <a:moveTo>
                    <a:pt x="0" y="428171"/>
                  </a:moveTo>
                  <a:lnTo>
                    <a:pt x="0" y="428172"/>
                  </a:lnTo>
                  <a:lnTo>
                    <a:pt x="0" y="428172"/>
                  </a:lnTo>
                  <a:close/>
                  <a:moveTo>
                    <a:pt x="805543" y="203200"/>
                  </a:moveTo>
                  <a:cubicBezTo>
                    <a:pt x="712357" y="203200"/>
                    <a:pt x="632403" y="259857"/>
                    <a:pt x="598251" y="340603"/>
                  </a:cubicBezTo>
                  <a:lnTo>
                    <a:pt x="580571" y="428172"/>
                  </a:lnTo>
                  <a:lnTo>
                    <a:pt x="580571" y="428171"/>
                  </a:lnTo>
                  <a:lnTo>
                    <a:pt x="580571" y="428172"/>
                  </a:lnTo>
                  <a:lnTo>
                    <a:pt x="580571" y="428172"/>
                  </a:lnTo>
                  <a:lnTo>
                    <a:pt x="598251" y="515741"/>
                  </a:lnTo>
                  <a:cubicBezTo>
                    <a:pt x="632403" y="596486"/>
                    <a:pt x="712357" y="653143"/>
                    <a:pt x="805543" y="653143"/>
                  </a:cubicBezTo>
                  <a:lnTo>
                    <a:pt x="1966685" y="653144"/>
                  </a:lnTo>
                  <a:cubicBezTo>
                    <a:pt x="2090934" y="653144"/>
                    <a:pt x="2191657" y="552421"/>
                    <a:pt x="2191657" y="428172"/>
                  </a:cubicBezTo>
                  <a:lnTo>
                    <a:pt x="2191658" y="428172"/>
                  </a:lnTo>
                  <a:cubicBezTo>
                    <a:pt x="2191658" y="303923"/>
                    <a:pt x="2090935" y="203200"/>
                    <a:pt x="1966686" y="203200"/>
                  </a:cubicBezTo>
                  <a:close/>
                  <a:moveTo>
                    <a:pt x="428172" y="0"/>
                  </a:moveTo>
                  <a:lnTo>
                    <a:pt x="2329543" y="0"/>
                  </a:lnTo>
                  <a:cubicBezTo>
                    <a:pt x="2566016" y="0"/>
                    <a:pt x="2757715" y="191699"/>
                    <a:pt x="2757715" y="428172"/>
                  </a:cubicBezTo>
                  <a:lnTo>
                    <a:pt x="2757714" y="428172"/>
                  </a:lnTo>
                  <a:cubicBezTo>
                    <a:pt x="2757714" y="664645"/>
                    <a:pt x="2566015" y="856344"/>
                    <a:pt x="2329542" y="856344"/>
                  </a:cubicBezTo>
                  <a:lnTo>
                    <a:pt x="428172" y="856343"/>
                  </a:lnTo>
                  <a:cubicBezTo>
                    <a:pt x="221258" y="856343"/>
                    <a:pt x="48625" y="709574"/>
                    <a:pt x="8699" y="514463"/>
                  </a:cubicBezTo>
                  <a:lnTo>
                    <a:pt x="0" y="428172"/>
                  </a:lnTo>
                  <a:lnTo>
                    <a:pt x="8699" y="341880"/>
                  </a:lnTo>
                  <a:cubicBezTo>
                    <a:pt x="48625" y="146770"/>
                    <a:pt x="221258" y="0"/>
                    <a:pt x="428172"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6" name="Freeform 44">
              <a:extLst>
                <a:ext uri="{FF2B5EF4-FFF2-40B4-BE49-F238E27FC236}">
                  <a16:creationId xmlns:a16="http://schemas.microsoft.com/office/drawing/2014/main" id="{5D9843E4-1617-4D8F-AEA1-7469696710FA}"/>
                </a:ext>
              </a:extLst>
            </p:cNvPr>
            <p:cNvSpPr/>
            <p:nvPr userDrawn="1"/>
          </p:nvSpPr>
          <p:spPr>
            <a:xfrm rot="20700000">
              <a:off x="6972779" y="2693361"/>
              <a:ext cx="2757715" cy="1091316"/>
            </a:xfrm>
            <a:custGeom>
              <a:avLst/>
              <a:gdLst>
                <a:gd name="connsiteX0" fmla="*/ 0 w 2757715"/>
                <a:gd name="connsiteY0" fmla="*/ 428171 h 856344"/>
                <a:gd name="connsiteX1" fmla="*/ 0 w 2757715"/>
                <a:gd name="connsiteY1" fmla="*/ 428172 h 856344"/>
                <a:gd name="connsiteX2" fmla="*/ 0 w 2757715"/>
                <a:gd name="connsiteY2" fmla="*/ 428172 h 856344"/>
                <a:gd name="connsiteX3" fmla="*/ 805543 w 2757715"/>
                <a:gd name="connsiteY3" fmla="*/ 203200 h 856344"/>
                <a:gd name="connsiteX4" fmla="*/ 598251 w 2757715"/>
                <a:gd name="connsiteY4" fmla="*/ 340603 h 856344"/>
                <a:gd name="connsiteX5" fmla="*/ 580571 w 2757715"/>
                <a:gd name="connsiteY5" fmla="*/ 428172 h 856344"/>
                <a:gd name="connsiteX6" fmla="*/ 580571 w 2757715"/>
                <a:gd name="connsiteY6" fmla="*/ 428171 h 856344"/>
                <a:gd name="connsiteX7" fmla="*/ 580571 w 2757715"/>
                <a:gd name="connsiteY7" fmla="*/ 428172 h 856344"/>
                <a:gd name="connsiteX8" fmla="*/ 580571 w 2757715"/>
                <a:gd name="connsiteY8" fmla="*/ 428172 h 856344"/>
                <a:gd name="connsiteX9" fmla="*/ 598251 w 2757715"/>
                <a:gd name="connsiteY9" fmla="*/ 515741 h 856344"/>
                <a:gd name="connsiteX10" fmla="*/ 805543 w 2757715"/>
                <a:gd name="connsiteY10" fmla="*/ 653143 h 856344"/>
                <a:gd name="connsiteX11" fmla="*/ 1966685 w 2757715"/>
                <a:gd name="connsiteY11" fmla="*/ 653144 h 856344"/>
                <a:gd name="connsiteX12" fmla="*/ 2191657 w 2757715"/>
                <a:gd name="connsiteY12" fmla="*/ 428172 h 856344"/>
                <a:gd name="connsiteX13" fmla="*/ 2191658 w 2757715"/>
                <a:gd name="connsiteY13" fmla="*/ 428172 h 856344"/>
                <a:gd name="connsiteX14" fmla="*/ 1966686 w 2757715"/>
                <a:gd name="connsiteY14" fmla="*/ 203200 h 856344"/>
                <a:gd name="connsiteX15" fmla="*/ 428172 w 2757715"/>
                <a:gd name="connsiteY15" fmla="*/ 0 h 856344"/>
                <a:gd name="connsiteX16" fmla="*/ 2329543 w 2757715"/>
                <a:gd name="connsiteY16" fmla="*/ 0 h 856344"/>
                <a:gd name="connsiteX17" fmla="*/ 2757715 w 2757715"/>
                <a:gd name="connsiteY17" fmla="*/ 428172 h 856344"/>
                <a:gd name="connsiteX18" fmla="*/ 2757714 w 2757715"/>
                <a:gd name="connsiteY18" fmla="*/ 428172 h 856344"/>
                <a:gd name="connsiteX19" fmla="*/ 2329542 w 2757715"/>
                <a:gd name="connsiteY19" fmla="*/ 856344 h 856344"/>
                <a:gd name="connsiteX20" fmla="*/ 428172 w 2757715"/>
                <a:gd name="connsiteY20" fmla="*/ 856343 h 856344"/>
                <a:gd name="connsiteX21" fmla="*/ 8699 w 2757715"/>
                <a:gd name="connsiteY21" fmla="*/ 514463 h 856344"/>
                <a:gd name="connsiteX22" fmla="*/ 0 w 2757715"/>
                <a:gd name="connsiteY22" fmla="*/ 428172 h 856344"/>
                <a:gd name="connsiteX23" fmla="*/ 8699 w 2757715"/>
                <a:gd name="connsiteY23" fmla="*/ 341880 h 856344"/>
                <a:gd name="connsiteX24" fmla="*/ 428172 w 2757715"/>
                <a:gd name="connsiteY24" fmla="*/ 0 h 85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57715" h="856344">
                  <a:moveTo>
                    <a:pt x="0" y="428171"/>
                  </a:moveTo>
                  <a:lnTo>
                    <a:pt x="0" y="428172"/>
                  </a:lnTo>
                  <a:lnTo>
                    <a:pt x="0" y="428172"/>
                  </a:lnTo>
                  <a:close/>
                  <a:moveTo>
                    <a:pt x="805543" y="203200"/>
                  </a:moveTo>
                  <a:cubicBezTo>
                    <a:pt x="712357" y="203200"/>
                    <a:pt x="632403" y="259857"/>
                    <a:pt x="598251" y="340603"/>
                  </a:cubicBezTo>
                  <a:lnTo>
                    <a:pt x="580571" y="428172"/>
                  </a:lnTo>
                  <a:lnTo>
                    <a:pt x="580571" y="428171"/>
                  </a:lnTo>
                  <a:lnTo>
                    <a:pt x="580571" y="428172"/>
                  </a:lnTo>
                  <a:lnTo>
                    <a:pt x="580571" y="428172"/>
                  </a:lnTo>
                  <a:lnTo>
                    <a:pt x="598251" y="515741"/>
                  </a:lnTo>
                  <a:cubicBezTo>
                    <a:pt x="632403" y="596486"/>
                    <a:pt x="712357" y="653143"/>
                    <a:pt x="805543" y="653143"/>
                  </a:cubicBezTo>
                  <a:lnTo>
                    <a:pt x="1966685" y="653144"/>
                  </a:lnTo>
                  <a:cubicBezTo>
                    <a:pt x="2090934" y="653144"/>
                    <a:pt x="2191657" y="552421"/>
                    <a:pt x="2191657" y="428172"/>
                  </a:cubicBezTo>
                  <a:lnTo>
                    <a:pt x="2191658" y="428172"/>
                  </a:lnTo>
                  <a:cubicBezTo>
                    <a:pt x="2191658" y="303923"/>
                    <a:pt x="2090935" y="203200"/>
                    <a:pt x="1966686" y="203200"/>
                  </a:cubicBezTo>
                  <a:close/>
                  <a:moveTo>
                    <a:pt x="428172" y="0"/>
                  </a:moveTo>
                  <a:lnTo>
                    <a:pt x="2329543" y="0"/>
                  </a:lnTo>
                  <a:cubicBezTo>
                    <a:pt x="2566016" y="0"/>
                    <a:pt x="2757715" y="191699"/>
                    <a:pt x="2757715" y="428172"/>
                  </a:cubicBezTo>
                  <a:lnTo>
                    <a:pt x="2757714" y="428172"/>
                  </a:lnTo>
                  <a:cubicBezTo>
                    <a:pt x="2757714" y="664645"/>
                    <a:pt x="2566015" y="856344"/>
                    <a:pt x="2329542" y="856344"/>
                  </a:cubicBezTo>
                  <a:lnTo>
                    <a:pt x="428172" y="856343"/>
                  </a:lnTo>
                  <a:cubicBezTo>
                    <a:pt x="221258" y="856343"/>
                    <a:pt x="48625" y="709574"/>
                    <a:pt x="8699" y="514463"/>
                  </a:cubicBezTo>
                  <a:lnTo>
                    <a:pt x="0" y="428172"/>
                  </a:lnTo>
                  <a:lnTo>
                    <a:pt x="8699" y="341880"/>
                  </a:lnTo>
                  <a:cubicBezTo>
                    <a:pt x="48625" y="146770"/>
                    <a:pt x="221258" y="0"/>
                    <a:pt x="428172" y="0"/>
                  </a:cubicBezTo>
                  <a:close/>
                </a:path>
              </a:pathLst>
            </a:cu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7" name="Rounded Rectangle 45">
              <a:extLst>
                <a:ext uri="{FF2B5EF4-FFF2-40B4-BE49-F238E27FC236}">
                  <a16:creationId xmlns:a16="http://schemas.microsoft.com/office/drawing/2014/main" id="{51B4C1E8-FFD8-435D-A406-9234D5C5ECC9}"/>
                </a:ext>
              </a:extLst>
            </p:cNvPr>
            <p:cNvSpPr/>
            <p:nvPr userDrawn="1"/>
          </p:nvSpPr>
          <p:spPr>
            <a:xfrm rot="568243">
              <a:off x="5705295" y="3152220"/>
              <a:ext cx="2094370" cy="446973"/>
            </a:xfrm>
            <a:prstGeom prst="roundRect">
              <a:avLst>
                <a:gd name="adj" fmla="val 50000"/>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8" name="Rounded Rectangle 46">
              <a:extLst>
                <a:ext uri="{FF2B5EF4-FFF2-40B4-BE49-F238E27FC236}">
                  <a16:creationId xmlns:a16="http://schemas.microsoft.com/office/drawing/2014/main" id="{BBA06A7C-8694-40AA-837C-897EE99D2E7B}"/>
                </a:ext>
              </a:extLst>
            </p:cNvPr>
            <p:cNvSpPr/>
            <p:nvPr userDrawn="1"/>
          </p:nvSpPr>
          <p:spPr>
            <a:xfrm rot="21425749">
              <a:off x="2512817" y="2158140"/>
              <a:ext cx="2094370" cy="446973"/>
            </a:xfrm>
            <a:prstGeom prst="roundRect">
              <a:avLst>
                <a:gd name="adj" fmla="val 50000"/>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9" name="Freeform 47">
              <a:extLst>
                <a:ext uri="{FF2B5EF4-FFF2-40B4-BE49-F238E27FC236}">
                  <a16:creationId xmlns:a16="http://schemas.microsoft.com/office/drawing/2014/main" id="{062B7CAA-78DD-42E5-811B-4EE97D2B9A2D}"/>
                </a:ext>
              </a:extLst>
            </p:cNvPr>
            <p:cNvSpPr/>
            <p:nvPr userDrawn="1"/>
          </p:nvSpPr>
          <p:spPr>
            <a:xfrm rot="1800000">
              <a:off x="10164947" y="2749097"/>
              <a:ext cx="2757715" cy="1091316"/>
            </a:xfrm>
            <a:custGeom>
              <a:avLst/>
              <a:gdLst>
                <a:gd name="connsiteX0" fmla="*/ 0 w 2757715"/>
                <a:gd name="connsiteY0" fmla="*/ 428171 h 856344"/>
                <a:gd name="connsiteX1" fmla="*/ 0 w 2757715"/>
                <a:gd name="connsiteY1" fmla="*/ 428172 h 856344"/>
                <a:gd name="connsiteX2" fmla="*/ 0 w 2757715"/>
                <a:gd name="connsiteY2" fmla="*/ 428172 h 856344"/>
                <a:gd name="connsiteX3" fmla="*/ 805543 w 2757715"/>
                <a:gd name="connsiteY3" fmla="*/ 203200 h 856344"/>
                <a:gd name="connsiteX4" fmla="*/ 598251 w 2757715"/>
                <a:gd name="connsiteY4" fmla="*/ 340603 h 856344"/>
                <a:gd name="connsiteX5" fmla="*/ 580571 w 2757715"/>
                <a:gd name="connsiteY5" fmla="*/ 428172 h 856344"/>
                <a:gd name="connsiteX6" fmla="*/ 580571 w 2757715"/>
                <a:gd name="connsiteY6" fmla="*/ 428171 h 856344"/>
                <a:gd name="connsiteX7" fmla="*/ 580571 w 2757715"/>
                <a:gd name="connsiteY7" fmla="*/ 428172 h 856344"/>
                <a:gd name="connsiteX8" fmla="*/ 580571 w 2757715"/>
                <a:gd name="connsiteY8" fmla="*/ 428172 h 856344"/>
                <a:gd name="connsiteX9" fmla="*/ 598251 w 2757715"/>
                <a:gd name="connsiteY9" fmla="*/ 515741 h 856344"/>
                <a:gd name="connsiteX10" fmla="*/ 805543 w 2757715"/>
                <a:gd name="connsiteY10" fmla="*/ 653143 h 856344"/>
                <a:gd name="connsiteX11" fmla="*/ 1966685 w 2757715"/>
                <a:gd name="connsiteY11" fmla="*/ 653144 h 856344"/>
                <a:gd name="connsiteX12" fmla="*/ 2191657 w 2757715"/>
                <a:gd name="connsiteY12" fmla="*/ 428172 h 856344"/>
                <a:gd name="connsiteX13" fmla="*/ 2191658 w 2757715"/>
                <a:gd name="connsiteY13" fmla="*/ 428172 h 856344"/>
                <a:gd name="connsiteX14" fmla="*/ 1966686 w 2757715"/>
                <a:gd name="connsiteY14" fmla="*/ 203200 h 856344"/>
                <a:gd name="connsiteX15" fmla="*/ 428172 w 2757715"/>
                <a:gd name="connsiteY15" fmla="*/ 0 h 856344"/>
                <a:gd name="connsiteX16" fmla="*/ 2329543 w 2757715"/>
                <a:gd name="connsiteY16" fmla="*/ 0 h 856344"/>
                <a:gd name="connsiteX17" fmla="*/ 2757715 w 2757715"/>
                <a:gd name="connsiteY17" fmla="*/ 428172 h 856344"/>
                <a:gd name="connsiteX18" fmla="*/ 2757714 w 2757715"/>
                <a:gd name="connsiteY18" fmla="*/ 428172 h 856344"/>
                <a:gd name="connsiteX19" fmla="*/ 2329542 w 2757715"/>
                <a:gd name="connsiteY19" fmla="*/ 856344 h 856344"/>
                <a:gd name="connsiteX20" fmla="*/ 428172 w 2757715"/>
                <a:gd name="connsiteY20" fmla="*/ 856343 h 856344"/>
                <a:gd name="connsiteX21" fmla="*/ 8699 w 2757715"/>
                <a:gd name="connsiteY21" fmla="*/ 514463 h 856344"/>
                <a:gd name="connsiteX22" fmla="*/ 0 w 2757715"/>
                <a:gd name="connsiteY22" fmla="*/ 428172 h 856344"/>
                <a:gd name="connsiteX23" fmla="*/ 8699 w 2757715"/>
                <a:gd name="connsiteY23" fmla="*/ 341880 h 856344"/>
                <a:gd name="connsiteX24" fmla="*/ 428172 w 2757715"/>
                <a:gd name="connsiteY24" fmla="*/ 0 h 85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57715" h="856344">
                  <a:moveTo>
                    <a:pt x="0" y="428171"/>
                  </a:moveTo>
                  <a:lnTo>
                    <a:pt x="0" y="428172"/>
                  </a:lnTo>
                  <a:lnTo>
                    <a:pt x="0" y="428172"/>
                  </a:lnTo>
                  <a:close/>
                  <a:moveTo>
                    <a:pt x="805543" y="203200"/>
                  </a:moveTo>
                  <a:cubicBezTo>
                    <a:pt x="712357" y="203200"/>
                    <a:pt x="632403" y="259857"/>
                    <a:pt x="598251" y="340603"/>
                  </a:cubicBezTo>
                  <a:lnTo>
                    <a:pt x="580571" y="428172"/>
                  </a:lnTo>
                  <a:lnTo>
                    <a:pt x="580571" y="428171"/>
                  </a:lnTo>
                  <a:lnTo>
                    <a:pt x="580571" y="428172"/>
                  </a:lnTo>
                  <a:lnTo>
                    <a:pt x="580571" y="428172"/>
                  </a:lnTo>
                  <a:lnTo>
                    <a:pt x="598251" y="515741"/>
                  </a:lnTo>
                  <a:cubicBezTo>
                    <a:pt x="632403" y="596486"/>
                    <a:pt x="712357" y="653143"/>
                    <a:pt x="805543" y="653143"/>
                  </a:cubicBezTo>
                  <a:lnTo>
                    <a:pt x="1966685" y="653144"/>
                  </a:lnTo>
                  <a:cubicBezTo>
                    <a:pt x="2090934" y="653144"/>
                    <a:pt x="2191657" y="552421"/>
                    <a:pt x="2191657" y="428172"/>
                  </a:cubicBezTo>
                  <a:lnTo>
                    <a:pt x="2191658" y="428172"/>
                  </a:lnTo>
                  <a:cubicBezTo>
                    <a:pt x="2191658" y="303923"/>
                    <a:pt x="2090935" y="203200"/>
                    <a:pt x="1966686" y="203200"/>
                  </a:cubicBezTo>
                  <a:close/>
                  <a:moveTo>
                    <a:pt x="428172" y="0"/>
                  </a:moveTo>
                  <a:lnTo>
                    <a:pt x="2329543" y="0"/>
                  </a:lnTo>
                  <a:cubicBezTo>
                    <a:pt x="2566016" y="0"/>
                    <a:pt x="2757715" y="191699"/>
                    <a:pt x="2757715" y="428172"/>
                  </a:cubicBezTo>
                  <a:lnTo>
                    <a:pt x="2757714" y="428172"/>
                  </a:lnTo>
                  <a:cubicBezTo>
                    <a:pt x="2757714" y="664645"/>
                    <a:pt x="2566015" y="856344"/>
                    <a:pt x="2329542" y="856344"/>
                  </a:cubicBezTo>
                  <a:lnTo>
                    <a:pt x="428172" y="856343"/>
                  </a:lnTo>
                  <a:cubicBezTo>
                    <a:pt x="221258" y="856343"/>
                    <a:pt x="48625" y="709574"/>
                    <a:pt x="8699" y="514463"/>
                  </a:cubicBezTo>
                  <a:lnTo>
                    <a:pt x="0" y="428172"/>
                  </a:lnTo>
                  <a:lnTo>
                    <a:pt x="8699" y="341880"/>
                  </a:lnTo>
                  <a:cubicBezTo>
                    <a:pt x="48625" y="146770"/>
                    <a:pt x="221258" y="0"/>
                    <a:pt x="428172" y="0"/>
                  </a:cubicBezTo>
                  <a:close/>
                </a:path>
              </a:pathLst>
            </a:cu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0" name="Rounded Rectangle 48">
              <a:extLst>
                <a:ext uri="{FF2B5EF4-FFF2-40B4-BE49-F238E27FC236}">
                  <a16:creationId xmlns:a16="http://schemas.microsoft.com/office/drawing/2014/main" id="{3EEE0E84-8E6B-4C81-A25E-549475DDFF65}"/>
                </a:ext>
              </a:extLst>
            </p:cNvPr>
            <p:cNvSpPr/>
            <p:nvPr userDrawn="1"/>
          </p:nvSpPr>
          <p:spPr>
            <a:xfrm>
              <a:off x="8903609" y="2821788"/>
              <a:ext cx="2094370" cy="446973"/>
            </a:xfrm>
            <a:prstGeom prst="roundRect">
              <a:avLst>
                <a:gd name="adj" fmla="val 50000"/>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1" name="Freeform 49">
              <a:extLst>
                <a:ext uri="{FF2B5EF4-FFF2-40B4-BE49-F238E27FC236}">
                  <a16:creationId xmlns:a16="http://schemas.microsoft.com/office/drawing/2014/main" id="{11D5CE65-E04E-425B-9F3F-BDBBE83ED064}"/>
                </a:ext>
              </a:extLst>
            </p:cNvPr>
            <p:cNvSpPr/>
            <p:nvPr userDrawn="1"/>
          </p:nvSpPr>
          <p:spPr>
            <a:xfrm rot="19800000">
              <a:off x="13350968" y="2830048"/>
              <a:ext cx="2757715" cy="1091316"/>
            </a:xfrm>
            <a:custGeom>
              <a:avLst/>
              <a:gdLst>
                <a:gd name="connsiteX0" fmla="*/ 0 w 2757715"/>
                <a:gd name="connsiteY0" fmla="*/ 428171 h 856344"/>
                <a:gd name="connsiteX1" fmla="*/ 0 w 2757715"/>
                <a:gd name="connsiteY1" fmla="*/ 428172 h 856344"/>
                <a:gd name="connsiteX2" fmla="*/ 0 w 2757715"/>
                <a:gd name="connsiteY2" fmla="*/ 428172 h 856344"/>
                <a:gd name="connsiteX3" fmla="*/ 805543 w 2757715"/>
                <a:gd name="connsiteY3" fmla="*/ 203200 h 856344"/>
                <a:gd name="connsiteX4" fmla="*/ 598251 w 2757715"/>
                <a:gd name="connsiteY4" fmla="*/ 340603 h 856344"/>
                <a:gd name="connsiteX5" fmla="*/ 580571 w 2757715"/>
                <a:gd name="connsiteY5" fmla="*/ 428172 h 856344"/>
                <a:gd name="connsiteX6" fmla="*/ 580571 w 2757715"/>
                <a:gd name="connsiteY6" fmla="*/ 428171 h 856344"/>
                <a:gd name="connsiteX7" fmla="*/ 580571 w 2757715"/>
                <a:gd name="connsiteY7" fmla="*/ 428172 h 856344"/>
                <a:gd name="connsiteX8" fmla="*/ 580571 w 2757715"/>
                <a:gd name="connsiteY8" fmla="*/ 428172 h 856344"/>
                <a:gd name="connsiteX9" fmla="*/ 598251 w 2757715"/>
                <a:gd name="connsiteY9" fmla="*/ 515741 h 856344"/>
                <a:gd name="connsiteX10" fmla="*/ 805543 w 2757715"/>
                <a:gd name="connsiteY10" fmla="*/ 653143 h 856344"/>
                <a:gd name="connsiteX11" fmla="*/ 1966685 w 2757715"/>
                <a:gd name="connsiteY11" fmla="*/ 653144 h 856344"/>
                <a:gd name="connsiteX12" fmla="*/ 2191657 w 2757715"/>
                <a:gd name="connsiteY12" fmla="*/ 428172 h 856344"/>
                <a:gd name="connsiteX13" fmla="*/ 2191658 w 2757715"/>
                <a:gd name="connsiteY13" fmla="*/ 428172 h 856344"/>
                <a:gd name="connsiteX14" fmla="*/ 1966686 w 2757715"/>
                <a:gd name="connsiteY14" fmla="*/ 203200 h 856344"/>
                <a:gd name="connsiteX15" fmla="*/ 428172 w 2757715"/>
                <a:gd name="connsiteY15" fmla="*/ 0 h 856344"/>
                <a:gd name="connsiteX16" fmla="*/ 2329543 w 2757715"/>
                <a:gd name="connsiteY16" fmla="*/ 0 h 856344"/>
                <a:gd name="connsiteX17" fmla="*/ 2757715 w 2757715"/>
                <a:gd name="connsiteY17" fmla="*/ 428172 h 856344"/>
                <a:gd name="connsiteX18" fmla="*/ 2757714 w 2757715"/>
                <a:gd name="connsiteY18" fmla="*/ 428172 h 856344"/>
                <a:gd name="connsiteX19" fmla="*/ 2329542 w 2757715"/>
                <a:gd name="connsiteY19" fmla="*/ 856344 h 856344"/>
                <a:gd name="connsiteX20" fmla="*/ 428172 w 2757715"/>
                <a:gd name="connsiteY20" fmla="*/ 856343 h 856344"/>
                <a:gd name="connsiteX21" fmla="*/ 8699 w 2757715"/>
                <a:gd name="connsiteY21" fmla="*/ 514463 h 856344"/>
                <a:gd name="connsiteX22" fmla="*/ 0 w 2757715"/>
                <a:gd name="connsiteY22" fmla="*/ 428172 h 856344"/>
                <a:gd name="connsiteX23" fmla="*/ 8699 w 2757715"/>
                <a:gd name="connsiteY23" fmla="*/ 341880 h 856344"/>
                <a:gd name="connsiteX24" fmla="*/ 428172 w 2757715"/>
                <a:gd name="connsiteY24" fmla="*/ 0 h 85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57715" h="856344">
                  <a:moveTo>
                    <a:pt x="0" y="428171"/>
                  </a:moveTo>
                  <a:lnTo>
                    <a:pt x="0" y="428172"/>
                  </a:lnTo>
                  <a:lnTo>
                    <a:pt x="0" y="428172"/>
                  </a:lnTo>
                  <a:close/>
                  <a:moveTo>
                    <a:pt x="805543" y="203200"/>
                  </a:moveTo>
                  <a:cubicBezTo>
                    <a:pt x="712357" y="203200"/>
                    <a:pt x="632403" y="259857"/>
                    <a:pt x="598251" y="340603"/>
                  </a:cubicBezTo>
                  <a:lnTo>
                    <a:pt x="580571" y="428172"/>
                  </a:lnTo>
                  <a:lnTo>
                    <a:pt x="580571" y="428171"/>
                  </a:lnTo>
                  <a:lnTo>
                    <a:pt x="580571" y="428172"/>
                  </a:lnTo>
                  <a:lnTo>
                    <a:pt x="580571" y="428172"/>
                  </a:lnTo>
                  <a:lnTo>
                    <a:pt x="598251" y="515741"/>
                  </a:lnTo>
                  <a:cubicBezTo>
                    <a:pt x="632403" y="596486"/>
                    <a:pt x="712357" y="653143"/>
                    <a:pt x="805543" y="653143"/>
                  </a:cubicBezTo>
                  <a:lnTo>
                    <a:pt x="1966685" y="653144"/>
                  </a:lnTo>
                  <a:cubicBezTo>
                    <a:pt x="2090934" y="653144"/>
                    <a:pt x="2191657" y="552421"/>
                    <a:pt x="2191657" y="428172"/>
                  </a:cubicBezTo>
                  <a:lnTo>
                    <a:pt x="2191658" y="428172"/>
                  </a:lnTo>
                  <a:cubicBezTo>
                    <a:pt x="2191658" y="303923"/>
                    <a:pt x="2090935" y="203200"/>
                    <a:pt x="1966686" y="203200"/>
                  </a:cubicBezTo>
                  <a:close/>
                  <a:moveTo>
                    <a:pt x="428172" y="0"/>
                  </a:moveTo>
                  <a:lnTo>
                    <a:pt x="2329543" y="0"/>
                  </a:lnTo>
                  <a:cubicBezTo>
                    <a:pt x="2566016" y="0"/>
                    <a:pt x="2757715" y="191699"/>
                    <a:pt x="2757715" y="428172"/>
                  </a:cubicBezTo>
                  <a:lnTo>
                    <a:pt x="2757714" y="428172"/>
                  </a:lnTo>
                  <a:cubicBezTo>
                    <a:pt x="2757714" y="664645"/>
                    <a:pt x="2566015" y="856344"/>
                    <a:pt x="2329542" y="856344"/>
                  </a:cubicBezTo>
                  <a:lnTo>
                    <a:pt x="428172" y="856343"/>
                  </a:lnTo>
                  <a:cubicBezTo>
                    <a:pt x="221258" y="856343"/>
                    <a:pt x="48625" y="709574"/>
                    <a:pt x="8699" y="514463"/>
                  </a:cubicBezTo>
                  <a:lnTo>
                    <a:pt x="0" y="428172"/>
                  </a:lnTo>
                  <a:lnTo>
                    <a:pt x="8699" y="341880"/>
                  </a:lnTo>
                  <a:cubicBezTo>
                    <a:pt x="48625" y="146770"/>
                    <a:pt x="221258" y="0"/>
                    <a:pt x="428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2" name="Rounded Rectangle 50">
              <a:extLst>
                <a:ext uri="{FF2B5EF4-FFF2-40B4-BE49-F238E27FC236}">
                  <a16:creationId xmlns:a16="http://schemas.microsoft.com/office/drawing/2014/main" id="{0E1D7DB9-B836-4F09-BF0B-A042AD6B5A22}"/>
                </a:ext>
              </a:extLst>
            </p:cNvPr>
            <p:cNvSpPr/>
            <p:nvPr userDrawn="1"/>
          </p:nvSpPr>
          <p:spPr>
            <a:xfrm>
              <a:off x="12032090" y="3533516"/>
              <a:ext cx="2094370" cy="446973"/>
            </a:xfrm>
            <a:prstGeom prst="roundRect">
              <a:avLst>
                <a:gd name="adj" fmla="val 50000"/>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grpSp>
      <p:sp>
        <p:nvSpPr>
          <p:cNvPr id="13" name="Text Placeholder 35">
            <a:extLst>
              <a:ext uri="{FF2B5EF4-FFF2-40B4-BE49-F238E27FC236}">
                <a16:creationId xmlns:a16="http://schemas.microsoft.com/office/drawing/2014/main" id="{180208A1-E921-4687-82F9-9CF1D6C7FEED}"/>
              </a:ext>
            </a:extLst>
          </p:cNvPr>
          <p:cNvSpPr>
            <a:spLocks noGrp="1"/>
          </p:cNvSpPr>
          <p:nvPr>
            <p:ph type="body" sz="quarter" idx="13" hasCustomPrompt="1"/>
          </p:nvPr>
        </p:nvSpPr>
        <p:spPr>
          <a:xfrm>
            <a:off x="209550" y="1601842"/>
            <a:ext cx="2840178" cy="4484634"/>
          </a:xfrm>
          <a:prstGeom prst="rect">
            <a:avLst/>
          </a:prstGeom>
          <a:ln>
            <a:solidFill>
              <a:schemeClr val="bg1">
                <a:lumMod val="50000"/>
              </a:schemeClr>
            </a:solidFill>
          </a:ln>
        </p:spPr>
        <p:txBody>
          <a:bodyPr>
            <a:normAutofit/>
          </a:bodyPr>
          <a:lstStyle>
            <a:lvl1pPr marL="342908" indent="-342908">
              <a:buFont typeface="Arial" panose="020B0604020202020204" pitchFamily="34" charset="0"/>
              <a:buChar char="•"/>
              <a:defRPr sz="2000" baseline="0"/>
            </a:lvl1pPr>
          </a:lstStyle>
          <a:p>
            <a:pPr lvl="0"/>
            <a:r>
              <a:rPr lang="en-US" dirty="0"/>
              <a:t>Prerequisites and previous connected knowledge</a:t>
            </a:r>
          </a:p>
        </p:txBody>
      </p:sp>
      <p:sp>
        <p:nvSpPr>
          <p:cNvPr id="14" name="Text Placeholder 35">
            <a:extLst>
              <a:ext uri="{FF2B5EF4-FFF2-40B4-BE49-F238E27FC236}">
                <a16:creationId xmlns:a16="http://schemas.microsoft.com/office/drawing/2014/main" id="{84E70A7A-36B3-4C31-9E22-E10F18B91F19}"/>
              </a:ext>
            </a:extLst>
          </p:cNvPr>
          <p:cNvSpPr>
            <a:spLocks noGrp="1"/>
          </p:cNvSpPr>
          <p:nvPr>
            <p:ph type="body" sz="quarter" idx="15" hasCustomPrompt="1"/>
          </p:nvPr>
        </p:nvSpPr>
        <p:spPr>
          <a:xfrm>
            <a:off x="6057059" y="1630912"/>
            <a:ext cx="2840179" cy="4577731"/>
          </a:xfrm>
          <a:prstGeom prst="rect">
            <a:avLst/>
          </a:prstGeom>
          <a:ln>
            <a:solidFill>
              <a:schemeClr val="bg1">
                <a:lumMod val="50000"/>
              </a:schemeClr>
            </a:solidFill>
          </a:ln>
        </p:spPr>
        <p:txBody>
          <a:bodyPr>
            <a:normAutofit/>
          </a:bodyPr>
          <a:lstStyle>
            <a:lvl1pPr marL="342908" indent="-342908">
              <a:buFont typeface="Arial" panose="020B0604020202020204" pitchFamily="34" charset="0"/>
              <a:buChar char="•"/>
              <a:defRPr sz="2000" baseline="0"/>
            </a:lvl1pPr>
          </a:lstStyle>
          <a:p>
            <a:pPr lvl="0"/>
            <a:r>
              <a:rPr lang="en-US" dirty="0"/>
              <a:t>Connected future topics</a:t>
            </a:r>
          </a:p>
        </p:txBody>
      </p:sp>
      <p:sp>
        <p:nvSpPr>
          <p:cNvPr id="15" name="TextBox 14">
            <a:extLst>
              <a:ext uri="{FF2B5EF4-FFF2-40B4-BE49-F238E27FC236}">
                <a16:creationId xmlns:a16="http://schemas.microsoft.com/office/drawing/2014/main" id="{07C528E3-D168-4FB5-B6CB-F58515C52142}"/>
              </a:ext>
            </a:extLst>
          </p:cNvPr>
          <p:cNvSpPr txBox="1"/>
          <p:nvPr userDrawn="1"/>
        </p:nvSpPr>
        <p:spPr>
          <a:xfrm>
            <a:off x="135263" y="1142126"/>
            <a:ext cx="3879765" cy="431015"/>
          </a:xfrm>
          <a:prstGeom prst="rect">
            <a:avLst/>
          </a:prstGeom>
          <a:noFill/>
        </p:spPr>
        <p:txBody>
          <a:bodyPr wrap="square" rtlCol="0">
            <a:spAutoFit/>
          </a:bodyPr>
          <a:lstStyle/>
          <a:p>
            <a:r>
              <a:rPr lang="en-GB" sz="2201" dirty="0"/>
              <a:t>You</a:t>
            </a:r>
            <a:r>
              <a:rPr lang="en-GB" sz="2201" baseline="0" dirty="0"/>
              <a:t> should already know:</a:t>
            </a:r>
            <a:endParaRPr lang="en-GB" sz="2201" dirty="0"/>
          </a:p>
        </p:txBody>
      </p:sp>
      <p:sp>
        <p:nvSpPr>
          <p:cNvPr id="16" name="Down Arrow 52">
            <a:extLst>
              <a:ext uri="{FF2B5EF4-FFF2-40B4-BE49-F238E27FC236}">
                <a16:creationId xmlns:a16="http://schemas.microsoft.com/office/drawing/2014/main" id="{13FB548D-DED4-46CA-9EC4-827078FD1F2B}"/>
              </a:ext>
            </a:extLst>
          </p:cNvPr>
          <p:cNvSpPr/>
          <p:nvPr userDrawn="1"/>
        </p:nvSpPr>
        <p:spPr>
          <a:xfrm rot="16200000">
            <a:off x="3466317" y="2342365"/>
            <a:ext cx="2058603" cy="2800715"/>
          </a:xfrm>
          <a:prstGeom prst="downArrow">
            <a:avLst/>
          </a:prstGeom>
          <a:solidFill>
            <a:schemeClr val="accent3">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GB" sz="1801"/>
          </a:p>
        </p:txBody>
      </p:sp>
      <p:sp>
        <p:nvSpPr>
          <p:cNvPr id="17" name="TextBox 16">
            <a:extLst>
              <a:ext uri="{FF2B5EF4-FFF2-40B4-BE49-F238E27FC236}">
                <a16:creationId xmlns:a16="http://schemas.microsoft.com/office/drawing/2014/main" id="{2C68156C-14DB-4F82-9EE9-F7835CAB75CD}"/>
              </a:ext>
            </a:extLst>
          </p:cNvPr>
          <p:cNvSpPr txBox="1"/>
          <p:nvPr userDrawn="1"/>
        </p:nvSpPr>
        <p:spPr>
          <a:xfrm>
            <a:off x="5999418" y="1187153"/>
            <a:ext cx="3277732" cy="431015"/>
          </a:xfrm>
          <a:prstGeom prst="rect">
            <a:avLst/>
          </a:prstGeom>
          <a:noFill/>
        </p:spPr>
        <p:txBody>
          <a:bodyPr wrap="square" rtlCol="0">
            <a:spAutoFit/>
          </a:bodyPr>
          <a:lstStyle/>
          <a:p>
            <a:r>
              <a:rPr lang="en-GB" sz="2201" baseline="0" dirty="0"/>
              <a:t>This links to:</a:t>
            </a:r>
            <a:endParaRPr lang="en-GB" sz="2201" dirty="0"/>
          </a:p>
        </p:txBody>
      </p:sp>
      <p:sp>
        <p:nvSpPr>
          <p:cNvPr id="18" name="Text Placeholder 6">
            <a:extLst>
              <a:ext uri="{FF2B5EF4-FFF2-40B4-BE49-F238E27FC236}">
                <a16:creationId xmlns:a16="http://schemas.microsoft.com/office/drawing/2014/main" id="{B9BF4E9A-124A-44F6-978E-6704B2EA9BB5}"/>
              </a:ext>
            </a:extLst>
          </p:cNvPr>
          <p:cNvSpPr>
            <a:spLocks noGrp="1"/>
          </p:cNvSpPr>
          <p:nvPr>
            <p:ph type="body" sz="quarter" idx="18" hasCustomPrompt="1"/>
          </p:nvPr>
        </p:nvSpPr>
        <p:spPr>
          <a:xfrm>
            <a:off x="2934178" y="3189478"/>
            <a:ext cx="2456084" cy="1106488"/>
          </a:xfrm>
          <a:prstGeom prst="rect">
            <a:avLst/>
          </a:prstGeom>
        </p:spPr>
        <p:txBody>
          <a:bodyPr anchor="ctr"/>
          <a:lstStyle>
            <a:lvl1pPr marL="0" indent="0" algn="ctr">
              <a:buNone/>
              <a:defRPr>
                <a:solidFill>
                  <a:srgbClr val="002060"/>
                </a:solidFill>
              </a:defRPr>
            </a:lvl1pPr>
          </a:lstStyle>
          <a:p>
            <a:pPr lvl="0"/>
            <a:r>
              <a:rPr lang="en-US" dirty="0"/>
              <a:t>Topic</a:t>
            </a:r>
            <a:endParaRPr lang="en-GB" dirty="0"/>
          </a:p>
        </p:txBody>
      </p:sp>
    </p:spTree>
    <p:extLst>
      <p:ext uri="{BB962C8B-B14F-4D97-AF65-F5344CB8AC3E}">
        <p14:creationId xmlns:p14="http://schemas.microsoft.com/office/powerpoint/2010/main" val="1011588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sson objectiv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26E99-1784-4333-A3B4-A919F55D3631}"/>
              </a:ext>
            </a:extLst>
          </p:cNvPr>
          <p:cNvSpPr>
            <a:spLocks noGrp="1"/>
          </p:cNvSpPr>
          <p:nvPr>
            <p:ph type="title" hasCustomPrompt="1"/>
          </p:nvPr>
        </p:nvSpPr>
        <p:spPr>
          <a:xfrm>
            <a:off x="219075" y="241300"/>
            <a:ext cx="7886700" cy="1325563"/>
          </a:xfrm>
          <a:prstGeom prst="rect">
            <a:avLst/>
          </a:prstGeom>
        </p:spPr>
        <p:txBody>
          <a:bodyPr/>
          <a:lstStyle>
            <a:lvl1pPr>
              <a:defRPr>
                <a:solidFill>
                  <a:srgbClr val="002060"/>
                </a:solidFill>
              </a:defRPr>
            </a:lvl1pPr>
          </a:lstStyle>
          <a:p>
            <a:r>
              <a:rPr lang="en-US" dirty="0"/>
              <a:t>The lesson objective is…</a:t>
            </a:r>
            <a:endParaRPr lang="en-GB" dirty="0"/>
          </a:p>
        </p:txBody>
      </p:sp>
      <p:sp>
        <p:nvSpPr>
          <p:cNvPr id="3" name="TextBox 2">
            <a:extLst>
              <a:ext uri="{FF2B5EF4-FFF2-40B4-BE49-F238E27FC236}">
                <a16:creationId xmlns:a16="http://schemas.microsoft.com/office/drawing/2014/main" id="{6AEE4082-C824-4E55-BE93-D037E1160FC9}"/>
              </a:ext>
            </a:extLst>
          </p:cNvPr>
          <p:cNvSpPr txBox="1"/>
          <p:nvPr userDrawn="1"/>
        </p:nvSpPr>
        <p:spPr>
          <a:xfrm>
            <a:off x="304800" y="1566863"/>
            <a:ext cx="9708539" cy="523220"/>
          </a:xfrm>
          <a:prstGeom prst="rect">
            <a:avLst/>
          </a:prstGeom>
          <a:noFill/>
        </p:spPr>
        <p:txBody>
          <a:bodyPr wrap="square" rtlCol="0">
            <a:spAutoFit/>
          </a:bodyPr>
          <a:lstStyle/>
          <a:p>
            <a:r>
              <a:rPr lang="en-GB" sz="2800" dirty="0">
                <a:solidFill>
                  <a:srgbClr val="002060"/>
                </a:solidFill>
              </a:rPr>
              <a:t>Your success criteria for this lesson is…</a:t>
            </a:r>
          </a:p>
        </p:txBody>
      </p:sp>
      <p:sp>
        <p:nvSpPr>
          <p:cNvPr id="4" name="Text Placeholder 4">
            <a:extLst>
              <a:ext uri="{FF2B5EF4-FFF2-40B4-BE49-F238E27FC236}">
                <a16:creationId xmlns:a16="http://schemas.microsoft.com/office/drawing/2014/main" id="{5AEABE9D-F317-4BB6-B2A5-86C3A6B5290D}"/>
              </a:ext>
            </a:extLst>
          </p:cNvPr>
          <p:cNvSpPr>
            <a:spLocks noGrp="1"/>
          </p:cNvSpPr>
          <p:nvPr>
            <p:ph type="body" sz="quarter" idx="18" hasCustomPrompt="1"/>
          </p:nvPr>
        </p:nvSpPr>
        <p:spPr>
          <a:xfrm>
            <a:off x="558800" y="2358188"/>
            <a:ext cx="7546975" cy="3920321"/>
          </a:xfrm>
          <a:prstGeom prst="rect">
            <a:avLst/>
          </a:prstGeom>
        </p:spPr>
        <p:txBody>
          <a:bodyPr/>
          <a:lstStyle>
            <a:lvl1pPr marL="228606" indent="-228606">
              <a:buFont typeface="Open Sans" panose="020B0606030504020204" pitchFamily="34" charset="0"/>
              <a:buChar char="»"/>
              <a:defRPr/>
            </a:lvl1pPr>
            <a:lvl2pPr marL="685818" indent="-228606">
              <a:buFont typeface="Open Sans" panose="020B0606030504020204" pitchFamily="34" charset="0"/>
              <a:buChar char="»"/>
              <a:defRPr/>
            </a:lvl2pPr>
            <a:lvl3pPr marL="1143029" indent="-228606">
              <a:buFont typeface="Open Sans" panose="020B0606030504020204" pitchFamily="34" charset="0"/>
              <a:buChar char="»"/>
              <a:defRPr/>
            </a:lvl3pPr>
            <a:lvl4pPr marL="1600241" indent="-228606">
              <a:buFont typeface="Open Sans" panose="020B0606030504020204" pitchFamily="34" charset="0"/>
              <a:buChar char="»"/>
              <a:defRPr/>
            </a:lvl4pPr>
            <a:lvl5pPr marL="2057452" indent="-228606">
              <a:buFont typeface="Open Sans" panose="020B0606030504020204" pitchFamily="34" charset="0"/>
              <a:buChar char="»"/>
              <a:defRPr/>
            </a:lvl5pPr>
          </a:lstStyle>
          <a:p>
            <a:pPr lvl="0"/>
            <a:r>
              <a:rPr lang="en-US" dirty="0"/>
              <a:t>List up to 3 success criteria</a:t>
            </a:r>
          </a:p>
        </p:txBody>
      </p:sp>
    </p:spTree>
    <p:extLst>
      <p:ext uri="{BB962C8B-B14F-4D97-AF65-F5344CB8AC3E}">
        <p14:creationId xmlns:p14="http://schemas.microsoft.com/office/powerpoint/2010/main" val="975105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vocabulary">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C8C9F5-F9A0-4236-A170-E91462A1EB57}"/>
              </a:ext>
            </a:extLst>
          </p:cNvPr>
          <p:cNvSpPr txBox="1"/>
          <p:nvPr userDrawn="1"/>
        </p:nvSpPr>
        <p:spPr>
          <a:xfrm>
            <a:off x="2064419" y="221582"/>
            <a:ext cx="4272645" cy="830997"/>
          </a:xfrm>
          <a:prstGeom prst="rect">
            <a:avLst/>
          </a:prstGeom>
          <a:noFill/>
        </p:spPr>
        <p:txBody>
          <a:bodyPr wrap="none" rtlCol="0">
            <a:spAutoFit/>
          </a:bodyPr>
          <a:lstStyle/>
          <a:p>
            <a:r>
              <a:rPr lang="en-US" sz="4800" dirty="0">
                <a:solidFill>
                  <a:srgbClr val="002060"/>
                </a:solidFill>
              </a:rPr>
              <a:t>  Key Vocabulary</a:t>
            </a:r>
            <a:endParaRPr lang="en-GB" sz="4800" dirty="0">
              <a:solidFill>
                <a:srgbClr val="002060"/>
              </a:solidFill>
            </a:endParaRPr>
          </a:p>
        </p:txBody>
      </p:sp>
      <p:sp>
        <p:nvSpPr>
          <p:cNvPr id="5" name="Table Placeholder 4">
            <a:extLst>
              <a:ext uri="{FF2B5EF4-FFF2-40B4-BE49-F238E27FC236}">
                <a16:creationId xmlns:a16="http://schemas.microsoft.com/office/drawing/2014/main" id="{616DB03E-04DC-4638-9FBA-BC43A1165757}"/>
              </a:ext>
            </a:extLst>
          </p:cNvPr>
          <p:cNvSpPr>
            <a:spLocks noGrp="1"/>
          </p:cNvSpPr>
          <p:nvPr>
            <p:ph type="tbl" sz="quarter" idx="10" hasCustomPrompt="1"/>
          </p:nvPr>
        </p:nvSpPr>
        <p:spPr>
          <a:xfrm>
            <a:off x="385763" y="1604962"/>
            <a:ext cx="8341142" cy="4234363"/>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Table of key vocabulary and definitions</a:t>
            </a:r>
          </a:p>
          <a:p>
            <a:endParaRPr lang="en-GB" dirty="0"/>
          </a:p>
        </p:txBody>
      </p:sp>
    </p:spTree>
    <p:extLst>
      <p:ext uri="{BB962C8B-B14F-4D97-AF65-F5344CB8AC3E}">
        <p14:creationId xmlns:p14="http://schemas.microsoft.com/office/powerpoint/2010/main" val="389129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rayer Model">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0536BF7-2046-47D7-B012-7A93FC97C765}"/>
              </a:ext>
            </a:extLst>
          </p:cNvPr>
          <p:cNvGrpSpPr/>
          <p:nvPr userDrawn="1"/>
        </p:nvGrpSpPr>
        <p:grpSpPr>
          <a:xfrm>
            <a:off x="304800" y="1283369"/>
            <a:ext cx="8566484" cy="5255136"/>
            <a:chOff x="551543" y="860521"/>
            <a:chExt cx="10800000" cy="5037389"/>
          </a:xfrm>
          <a:solidFill>
            <a:schemeClr val="bg1"/>
          </a:solidFill>
        </p:grpSpPr>
        <p:sp>
          <p:nvSpPr>
            <p:cNvPr id="4" name="TextBox 3">
              <a:extLst>
                <a:ext uri="{FF2B5EF4-FFF2-40B4-BE49-F238E27FC236}">
                  <a16:creationId xmlns:a16="http://schemas.microsoft.com/office/drawing/2014/main" id="{2F5C6B83-398F-49D6-AD07-3AAE7B70D993}"/>
                </a:ext>
              </a:extLst>
            </p:cNvPr>
            <p:cNvSpPr txBox="1"/>
            <p:nvPr userDrawn="1"/>
          </p:nvSpPr>
          <p:spPr>
            <a:xfrm>
              <a:off x="551543" y="860521"/>
              <a:ext cx="5400000" cy="2520000"/>
            </a:xfrm>
            <a:prstGeom prst="rect">
              <a:avLst/>
            </a:prstGeom>
            <a:grpFill/>
            <a:ln w="38100">
              <a:solidFill>
                <a:schemeClr val="tx1"/>
              </a:solidFill>
            </a:ln>
          </p:spPr>
          <p:txBody>
            <a:bodyPr wrap="square" rtlCol="0">
              <a:normAutofit/>
            </a:bodyPr>
            <a:lstStyle/>
            <a:p>
              <a:r>
                <a:rPr lang="en-GB" sz="1801" b="1" dirty="0">
                  <a:latin typeface="Open Sans" panose="020B0606030504020204" pitchFamily="34" charset="0"/>
                  <a:ea typeface="Open Sans" panose="020B0606030504020204" pitchFamily="34" charset="0"/>
                  <a:cs typeface="Open Sans" panose="020B0606030504020204" pitchFamily="34" charset="0"/>
                </a:rPr>
                <a:t>Definition</a:t>
              </a:r>
              <a:endParaRPr lang="en-GB" sz="1801" b="0" dirty="0">
                <a:latin typeface="Open Sans" panose="020B0606030504020204" pitchFamily="34" charset="0"/>
                <a:ea typeface="Open Sans" panose="020B0606030504020204" pitchFamily="34" charset="0"/>
                <a:cs typeface="Open Sans" panose="020B0606030504020204" pitchFamily="34" charset="0"/>
              </a:endParaRPr>
            </a:p>
            <a:p>
              <a:endParaRPr lang="en-GB" sz="1801" b="1" dirty="0">
                <a:latin typeface="Open Sans" panose="020B0606030504020204" pitchFamily="34" charset="0"/>
                <a:ea typeface="Open Sans" panose="020B0606030504020204" pitchFamily="34" charset="0"/>
                <a:cs typeface="Open Sans" panose="020B0606030504020204" pitchFamily="34" charset="0"/>
              </a:endParaRPr>
            </a:p>
            <a:p>
              <a:endParaRPr lang="en-GB" sz="1801" b="1"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B453CF6A-8491-4EE1-823A-198ACD08E5D4}"/>
                </a:ext>
              </a:extLst>
            </p:cNvPr>
            <p:cNvSpPr txBox="1"/>
            <p:nvPr userDrawn="1"/>
          </p:nvSpPr>
          <p:spPr>
            <a:xfrm>
              <a:off x="5951543" y="863131"/>
              <a:ext cx="5400000" cy="2520000"/>
            </a:xfrm>
            <a:prstGeom prst="rect">
              <a:avLst/>
            </a:prstGeom>
            <a:grpFill/>
            <a:ln w="38100">
              <a:solidFill>
                <a:schemeClr val="tx1"/>
              </a:solidFill>
            </a:ln>
          </p:spPr>
          <p:txBody>
            <a:bodyPr wrap="square" rtlCol="0">
              <a:normAutofit/>
            </a:bodyPr>
            <a:lstStyle/>
            <a:p>
              <a:pPr algn="r"/>
              <a:r>
                <a:rPr lang="en-GB" sz="1801" b="1" dirty="0">
                  <a:latin typeface="Open Sans" panose="020B0606030504020204" pitchFamily="34" charset="0"/>
                  <a:ea typeface="Open Sans" panose="020B0606030504020204" pitchFamily="34" charset="0"/>
                  <a:cs typeface="Open Sans" panose="020B0606030504020204" pitchFamily="34" charset="0"/>
                </a:rPr>
                <a:t>Characteristics</a:t>
              </a:r>
              <a:endParaRPr lang="en-GB" sz="1801" b="0" dirty="0">
                <a:latin typeface="Open Sans" panose="020B0606030504020204" pitchFamily="34" charset="0"/>
                <a:ea typeface="Open Sans" panose="020B0606030504020204" pitchFamily="34" charset="0"/>
                <a:cs typeface="Open Sans" panose="020B0606030504020204" pitchFamily="34" charset="0"/>
              </a:endParaRPr>
            </a:p>
            <a:p>
              <a:pPr algn="l"/>
              <a:endParaRPr lang="en-GB" sz="1801" b="1" dirty="0">
                <a:latin typeface="Open Sans" panose="020B0606030504020204" pitchFamily="34" charset="0"/>
                <a:ea typeface="Open Sans" panose="020B0606030504020204" pitchFamily="34" charset="0"/>
                <a:cs typeface="Open Sans" panose="020B0606030504020204" pitchFamily="34" charset="0"/>
              </a:endParaRPr>
            </a:p>
            <a:p>
              <a:pPr algn="l"/>
              <a:endParaRPr lang="en-GB" sz="1801" b="1"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40184018-DABD-466B-AA2D-F47B2365B16F}"/>
                </a:ext>
              </a:extLst>
            </p:cNvPr>
            <p:cNvSpPr txBox="1"/>
            <p:nvPr userDrawn="1"/>
          </p:nvSpPr>
          <p:spPr>
            <a:xfrm>
              <a:off x="551543" y="3377910"/>
              <a:ext cx="5400000" cy="2520000"/>
            </a:xfrm>
            <a:prstGeom prst="rect">
              <a:avLst/>
            </a:prstGeom>
            <a:grpFill/>
            <a:ln w="38100">
              <a:solidFill>
                <a:schemeClr val="tx1"/>
              </a:solidFill>
            </a:ln>
          </p:spPr>
          <p:txBody>
            <a:bodyPr wrap="square" rtlCol="0">
              <a:normAutofit/>
            </a:bodyPr>
            <a:lstStyle/>
            <a:p>
              <a:r>
                <a:rPr lang="en-GB" sz="1801" b="1" dirty="0">
                  <a:latin typeface="Open Sans" panose="020B0606030504020204" pitchFamily="34" charset="0"/>
                  <a:ea typeface="Open Sans" panose="020B0606030504020204" pitchFamily="34" charset="0"/>
                  <a:cs typeface="Open Sans" panose="020B0606030504020204" pitchFamily="34" charset="0"/>
                </a:rPr>
                <a:t>Examples</a:t>
              </a:r>
            </a:p>
            <a:p>
              <a:endParaRPr lang="en-GB" sz="1801" dirty="0">
                <a:latin typeface="Open Sans" panose="020B0606030504020204" pitchFamily="34" charset="0"/>
                <a:ea typeface="Open Sans" panose="020B0606030504020204" pitchFamily="34" charset="0"/>
                <a:cs typeface="Open Sans" panose="020B0606030504020204" pitchFamily="34" charset="0"/>
              </a:endParaRPr>
            </a:p>
            <a:p>
              <a:endParaRPr lang="en-GB" sz="1801"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B0D3D728-F6DE-4334-870C-1AD1C3889B22}"/>
                </a:ext>
              </a:extLst>
            </p:cNvPr>
            <p:cNvSpPr txBox="1"/>
            <p:nvPr userDrawn="1"/>
          </p:nvSpPr>
          <p:spPr>
            <a:xfrm>
              <a:off x="5951543" y="3377910"/>
              <a:ext cx="5400000" cy="2520000"/>
            </a:xfrm>
            <a:prstGeom prst="rect">
              <a:avLst/>
            </a:prstGeom>
            <a:grpFill/>
            <a:ln w="38100">
              <a:solidFill>
                <a:schemeClr val="tx1"/>
              </a:solidFill>
            </a:ln>
          </p:spPr>
          <p:txBody>
            <a:bodyPr wrap="square" rtlCol="0">
              <a:normAutofit/>
            </a:bodyPr>
            <a:lstStyle/>
            <a:p>
              <a:pPr algn="r"/>
              <a:r>
                <a:rPr lang="en-GB" sz="1801" b="1" dirty="0">
                  <a:latin typeface="Open Sans" panose="020B0606030504020204" pitchFamily="34" charset="0"/>
                  <a:ea typeface="Open Sans" panose="020B0606030504020204" pitchFamily="34" charset="0"/>
                  <a:cs typeface="Open Sans" panose="020B0606030504020204" pitchFamily="34" charset="0"/>
                </a:rPr>
                <a:t>Non-examples</a:t>
              </a:r>
            </a:p>
            <a:p>
              <a:endParaRPr lang="en-GB" sz="1801" dirty="0">
                <a:latin typeface="Open Sans" panose="020B0606030504020204" pitchFamily="34" charset="0"/>
                <a:ea typeface="Open Sans" panose="020B0606030504020204" pitchFamily="34" charset="0"/>
                <a:cs typeface="Open Sans" panose="020B0606030504020204" pitchFamily="34" charset="0"/>
              </a:endParaRPr>
            </a:p>
            <a:p>
              <a:endParaRPr lang="en-GB" sz="1801"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2DF59C40-A43C-4849-8DC9-CA1B12992368}"/>
                </a:ext>
              </a:extLst>
            </p:cNvPr>
            <p:cNvSpPr txBox="1"/>
            <p:nvPr userDrawn="1"/>
          </p:nvSpPr>
          <p:spPr>
            <a:xfrm>
              <a:off x="3237371" y="3025741"/>
              <a:ext cx="5442857" cy="720000"/>
            </a:xfrm>
            <a:prstGeom prst="roundRect">
              <a:avLst/>
            </a:prstGeom>
            <a:grpFill/>
            <a:ln w="38100"/>
          </p:spPr>
          <p:style>
            <a:lnRef idx="2">
              <a:schemeClr val="dk1"/>
            </a:lnRef>
            <a:fillRef idx="1">
              <a:schemeClr val="lt1"/>
            </a:fillRef>
            <a:effectRef idx="0">
              <a:schemeClr val="dk1"/>
            </a:effectRef>
            <a:fontRef idx="minor">
              <a:schemeClr val="dk1"/>
            </a:fontRef>
          </p:style>
          <p:txBody>
            <a:bodyPr wrap="square" rtlCol="0" anchor="ctr">
              <a:normAutofit/>
            </a:bodyPr>
            <a:lstStyle/>
            <a:p>
              <a:pPr algn="ctr"/>
              <a:endParaRPr lang="en-GB" sz="1801" b="1"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0" name="Text Placeholder 9">
            <a:extLst>
              <a:ext uri="{FF2B5EF4-FFF2-40B4-BE49-F238E27FC236}">
                <a16:creationId xmlns:a16="http://schemas.microsoft.com/office/drawing/2014/main" id="{59FEEC23-0196-4925-82C2-FB6D727FC3C7}"/>
              </a:ext>
            </a:extLst>
          </p:cNvPr>
          <p:cNvSpPr>
            <a:spLocks noGrp="1"/>
          </p:cNvSpPr>
          <p:nvPr>
            <p:ph type="body" sz="quarter" idx="10" hasCustomPrompt="1"/>
          </p:nvPr>
        </p:nvSpPr>
        <p:spPr>
          <a:xfrm>
            <a:off x="2590674" y="3651340"/>
            <a:ext cx="3994736" cy="516470"/>
          </a:xfrm>
          <a:prstGeom prst="rect">
            <a:avLst/>
          </a:prstGeom>
        </p:spPr>
        <p:txBody>
          <a:bodyPr/>
          <a:lstStyle>
            <a:lvl1pPr marL="0" indent="0">
              <a:buNone/>
              <a:defRPr/>
            </a:lvl1pPr>
          </a:lstStyle>
          <a:p>
            <a:pPr lvl="0"/>
            <a:r>
              <a:rPr lang="en-GB" dirty="0"/>
              <a:t>Word / phrase goes here</a:t>
            </a:r>
          </a:p>
        </p:txBody>
      </p:sp>
      <p:sp>
        <p:nvSpPr>
          <p:cNvPr id="11" name="Text Placeholder 18">
            <a:extLst>
              <a:ext uri="{FF2B5EF4-FFF2-40B4-BE49-F238E27FC236}">
                <a16:creationId xmlns:a16="http://schemas.microsoft.com/office/drawing/2014/main" id="{2EAF7800-BA1B-4047-BACB-4560FB522F4F}"/>
              </a:ext>
            </a:extLst>
          </p:cNvPr>
          <p:cNvSpPr>
            <a:spLocks noGrp="1"/>
          </p:cNvSpPr>
          <p:nvPr>
            <p:ph type="body" sz="quarter" idx="11" hasCustomPrompt="1"/>
          </p:nvPr>
        </p:nvSpPr>
        <p:spPr>
          <a:xfrm>
            <a:off x="272716" y="1704374"/>
            <a:ext cx="4283242" cy="1784197"/>
          </a:xfrm>
          <a:prstGeom prst="rect">
            <a:avLst/>
          </a:prstGeom>
        </p:spPr>
        <p:txBody>
          <a:bodyPr anchor="ctr"/>
          <a:lstStyle>
            <a:lvl1pPr marL="0" indent="0" algn="ctr">
              <a:buNone/>
              <a:defRPr baseline="0"/>
            </a:lvl1pPr>
            <a:lvl2pPr marL="457211" indent="0" algn="ctr">
              <a:buNone/>
              <a:defRPr/>
            </a:lvl2pPr>
            <a:lvl3pPr marL="914423" indent="0" algn="ctr">
              <a:buNone/>
              <a:defRPr/>
            </a:lvl3pPr>
            <a:lvl4pPr marL="1371634" indent="0" algn="ctr">
              <a:buNone/>
              <a:defRPr/>
            </a:lvl4pPr>
            <a:lvl5pPr marL="1828846" indent="0" algn="ctr">
              <a:buNone/>
              <a:defRPr/>
            </a:lvl5pPr>
          </a:lstStyle>
          <a:p>
            <a:pPr lvl="0"/>
            <a:r>
              <a:rPr lang="en-US" dirty="0"/>
              <a:t>Write the definition here</a:t>
            </a:r>
          </a:p>
        </p:txBody>
      </p:sp>
      <p:sp>
        <p:nvSpPr>
          <p:cNvPr id="12" name="Text Placeholder 18">
            <a:extLst>
              <a:ext uri="{FF2B5EF4-FFF2-40B4-BE49-F238E27FC236}">
                <a16:creationId xmlns:a16="http://schemas.microsoft.com/office/drawing/2014/main" id="{866D1B19-EF55-4575-B119-E15FC43D2ABA}"/>
              </a:ext>
            </a:extLst>
          </p:cNvPr>
          <p:cNvSpPr>
            <a:spLocks noGrp="1"/>
          </p:cNvSpPr>
          <p:nvPr>
            <p:ph type="body" sz="quarter" idx="12" hasCustomPrompt="1"/>
          </p:nvPr>
        </p:nvSpPr>
        <p:spPr>
          <a:xfrm>
            <a:off x="4620126" y="1683447"/>
            <a:ext cx="4106779" cy="1784197"/>
          </a:xfrm>
          <a:prstGeom prst="rect">
            <a:avLst/>
          </a:prstGeom>
        </p:spPr>
        <p:txBody>
          <a:bodyPr anchor="ctr"/>
          <a:lstStyle>
            <a:lvl1pPr marL="228606" indent="-228606">
              <a:buFont typeface="Open Sans" panose="020B0606030504020204" pitchFamily="34" charset="0"/>
              <a:buChar char="»"/>
              <a:defRPr/>
            </a:lvl1pPr>
            <a:lvl2pPr marL="685818" indent="-228606">
              <a:buFont typeface="Open Sans" panose="020B0606030504020204" pitchFamily="34" charset="0"/>
              <a:buChar char="»"/>
              <a:defRPr/>
            </a:lvl2pPr>
            <a:lvl3pPr marL="1143029" indent="-228606">
              <a:buFont typeface="Open Sans" panose="020B0606030504020204" pitchFamily="34" charset="0"/>
              <a:buChar char="»"/>
              <a:defRPr/>
            </a:lvl3pPr>
          </a:lstStyle>
          <a:p>
            <a:pPr lvl="0"/>
            <a:r>
              <a:rPr lang="en-US" dirty="0"/>
              <a:t>Characteristics</a:t>
            </a:r>
          </a:p>
          <a:p>
            <a:pPr lvl="1"/>
            <a:r>
              <a:rPr lang="en-US" dirty="0"/>
              <a:t>Second level</a:t>
            </a:r>
          </a:p>
        </p:txBody>
      </p:sp>
      <p:sp>
        <p:nvSpPr>
          <p:cNvPr id="13" name="Text Placeholder 18">
            <a:extLst>
              <a:ext uri="{FF2B5EF4-FFF2-40B4-BE49-F238E27FC236}">
                <a16:creationId xmlns:a16="http://schemas.microsoft.com/office/drawing/2014/main" id="{19633749-6839-44C7-A78D-350BF2731839}"/>
              </a:ext>
            </a:extLst>
          </p:cNvPr>
          <p:cNvSpPr>
            <a:spLocks noGrp="1"/>
          </p:cNvSpPr>
          <p:nvPr>
            <p:ph type="body" sz="quarter" idx="13" hasCustomPrompt="1"/>
          </p:nvPr>
        </p:nvSpPr>
        <p:spPr>
          <a:xfrm>
            <a:off x="438654" y="4419818"/>
            <a:ext cx="4117304" cy="1784197"/>
          </a:xfrm>
          <a:prstGeom prst="rect">
            <a:avLst/>
          </a:prstGeom>
        </p:spPr>
        <p:txBody>
          <a:bodyPr anchor="ctr"/>
          <a:lstStyle>
            <a:lvl1pPr marL="0" indent="0" algn="ctr">
              <a:buNone/>
              <a:defRPr/>
            </a:lvl1pPr>
            <a:lvl2pPr marL="457211" indent="0" algn="ctr">
              <a:buNone/>
              <a:defRPr/>
            </a:lvl2pPr>
            <a:lvl3pPr marL="914423" indent="0" algn="ctr">
              <a:buNone/>
              <a:defRPr/>
            </a:lvl3pPr>
            <a:lvl4pPr marL="1371634" indent="0" algn="ctr">
              <a:buNone/>
              <a:defRPr/>
            </a:lvl4pPr>
            <a:lvl5pPr marL="1828846" indent="0" algn="ctr">
              <a:buNone/>
              <a:defRPr/>
            </a:lvl5pPr>
          </a:lstStyle>
          <a:p>
            <a:pPr lvl="0"/>
            <a:r>
              <a:rPr lang="en-US" dirty="0"/>
              <a:t>Examples go here</a:t>
            </a:r>
          </a:p>
        </p:txBody>
      </p:sp>
      <p:sp>
        <p:nvSpPr>
          <p:cNvPr id="15" name="Text Placeholder 18">
            <a:extLst>
              <a:ext uri="{FF2B5EF4-FFF2-40B4-BE49-F238E27FC236}">
                <a16:creationId xmlns:a16="http://schemas.microsoft.com/office/drawing/2014/main" id="{14A18E59-454F-4780-8C84-8CAC6C410799}"/>
              </a:ext>
            </a:extLst>
          </p:cNvPr>
          <p:cNvSpPr>
            <a:spLocks noGrp="1"/>
          </p:cNvSpPr>
          <p:nvPr>
            <p:ph type="body" sz="quarter" idx="14" hasCustomPrompt="1"/>
          </p:nvPr>
        </p:nvSpPr>
        <p:spPr>
          <a:xfrm>
            <a:off x="4620126" y="4458503"/>
            <a:ext cx="4219074" cy="1784197"/>
          </a:xfrm>
          <a:prstGeom prst="rect">
            <a:avLst/>
          </a:prstGeom>
        </p:spPr>
        <p:txBody>
          <a:bodyPr anchor="ctr"/>
          <a:lstStyle>
            <a:lvl1pPr marL="0" indent="0" algn="ctr">
              <a:buNone/>
              <a:defRPr/>
            </a:lvl1pPr>
            <a:lvl2pPr marL="457211" indent="0">
              <a:buNone/>
              <a:defRPr/>
            </a:lvl2pPr>
            <a:lvl3pPr marL="914423" indent="0">
              <a:buNone/>
              <a:defRPr/>
            </a:lvl3pPr>
            <a:lvl4pPr marL="1371634" indent="0">
              <a:buNone/>
              <a:defRPr/>
            </a:lvl4pPr>
            <a:lvl5pPr marL="1828846" indent="0">
              <a:buNone/>
              <a:defRPr/>
            </a:lvl5pPr>
          </a:lstStyle>
          <a:p>
            <a:pPr lvl="0"/>
            <a:r>
              <a:rPr lang="en-US" dirty="0"/>
              <a:t>Non-examples go here</a:t>
            </a:r>
          </a:p>
        </p:txBody>
      </p:sp>
    </p:spTree>
    <p:extLst>
      <p:ext uri="{BB962C8B-B14F-4D97-AF65-F5344CB8AC3E}">
        <p14:creationId xmlns:p14="http://schemas.microsoft.com/office/powerpoint/2010/main" val="3095986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istorical Maths not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421DD0E-B2B3-4026-996B-4811DAA1DE14}"/>
              </a:ext>
            </a:extLst>
          </p:cNvPr>
          <p:cNvGrpSpPr/>
          <p:nvPr userDrawn="1"/>
        </p:nvGrpSpPr>
        <p:grpSpPr>
          <a:xfrm>
            <a:off x="631661" y="1130969"/>
            <a:ext cx="7880678" cy="3642632"/>
            <a:chOff x="0" y="35277"/>
            <a:chExt cx="5678802" cy="1780076"/>
          </a:xfrm>
          <a:effectLst>
            <a:outerShdw blurRad="50800" dist="38100" dir="2700000" algn="tl" rotWithShape="0">
              <a:prstClr val="black">
                <a:alpha val="40000"/>
              </a:prstClr>
            </a:outerShdw>
          </a:effectLst>
        </p:grpSpPr>
        <p:sp>
          <p:nvSpPr>
            <p:cNvPr id="4" name="Text Box 2">
              <a:extLst>
                <a:ext uri="{FF2B5EF4-FFF2-40B4-BE49-F238E27FC236}">
                  <a16:creationId xmlns:a16="http://schemas.microsoft.com/office/drawing/2014/main" id="{248161E5-FABD-43BF-AFC2-59746BE97FDE}"/>
                </a:ext>
              </a:extLst>
            </p:cNvPr>
            <p:cNvSpPr txBox="1">
              <a:spLocks noChangeArrowheads="1"/>
            </p:cNvSpPr>
            <p:nvPr/>
          </p:nvSpPr>
          <p:spPr bwMode="auto">
            <a:xfrm>
              <a:off x="0" y="237993"/>
              <a:ext cx="5678802" cy="157736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endParaRPr lang="en-GB"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F81A6C6B-4091-485B-805F-4A20ECE01B60}"/>
                </a:ext>
              </a:extLst>
            </p:cNvPr>
            <p:cNvSpPr/>
            <p:nvPr/>
          </p:nvSpPr>
          <p:spPr>
            <a:xfrm>
              <a:off x="0" y="35277"/>
              <a:ext cx="1946398" cy="202768"/>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0" rIns="91440" bIns="0" numCol="1" spcCol="0" rtlCol="0" fromWordArt="0" anchor="b" anchorCtr="0" forceAA="0" compatLnSpc="1">
              <a:prstTxWarp prst="textNoShape">
                <a:avLst/>
              </a:prstTxWarp>
              <a:noAutofit/>
            </a:bodyPr>
            <a:lstStyle/>
            <a:p>
              <a:pPr>
                <a:lnSpc>
                  <a:spcPct val="107000"/>
                </a:lnSpc>
                <a:spcAft>
                  <a:spcPts val="0"/>
                </a:spcAft>
              </a:pPr>
              <a:r>
                <a:rPr lang="en-GB" sz="2000" dirty="0">
                  <a:solidFill>
                    <a:schemeClr val="bg1"/>
                  </a:solidFill>
                  <a:effectLst/>
                  <a:latin typeface="Open Sans" panose="020B0606030504020204" pitchFamily="34" charset="0"/>
                  <a:ea typeface="Calibri" panose="020F0502020204030204" pitchFamily="34" charset="0"/>
                  <a:cs typeface="Times New Roman" panose="02020603050405020304" pitchFamily="18" charset="0"/>
                </a:rPr>
                <a:t>Historical maths note</a:t>
              </a:r>
              <a:endParaRPr lang="en-GB" sz="2000" dirty="0">
                <a:solidFill>
                  <a:schemeClr val="bg1"/>
                </a:solidFill>
                <a:effectLs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77899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d you know?">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D8BD325-0EB1-4DA8-968B-81C76EFEBFDB}"/>
              </a:ext>
            </a:extLst>
          </p:cNvPr>
          <p:cNvGrpSpPr/>
          <p:nvPr userDrawn="1"/>
        </p:nvGrpSpPr>
        <p:grpSpPr>
          <a:xfrm>
            <a:off x="625645" y="1092530"/>
            <a:ext cx="7892710" cy="4145081"/>
            <a:chOff x="0" y="0"/>
            <a:chExt cx="5678802" cy="2180574"/>
          </a:xfrm>
          <a:effectLst>
            <a:outerShdw blurRad="50800" dist="38100" dir="2700000" algn="tl" rotWithShape="0">
              <a:prstClr val="black">
                <a:alpha val="40000"/>
              </a:prstClr>
            </a:outerShdw>
          </a:effectLst>
        </p:grpSpPr>
        <p:sp>
          <p:nvSpPr>
            <p:cNvPr id="4" name="Text Box 2">
              <a:extLst>
                <a:ext uri="{FF2B5EF4-FFF2-40B4-BE49-F238E27FC236}">
                  <a16:creationId xmlns:a16="http://schemas.microsoft.com/office/drawing/2014/main" id="{496DE894-1C06-4F36-A65A-5D4AB63B1FD2}"/>
                </a:ext>
              </a:extLst>
            </p:cNvPr>
            <p:cNvSpPr txBox="1">
              <a:spLocks noChangeArrowheads="1"/>
            </p:cNvSpPr>
            <p:nvPr userDrawn="1"/>
          </p:nvSpPr>
          <p:spPr bwMode="auto">
            <a:xfrm>
              <a:off x="0" y="237993"/>
              <a:ext cx="5678802" cy="194258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endParaRPr lang="en-GB"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449AE5A2-D15C-48C9-9F1B-F0B420918AB5}"/>
                </a:ext>
              </a:extLst>
            </p:cNvPr>
            <p:cNvSpPr/>
            <p:nvPr/>
          </p:nvSpPr>
          <p:spPr>
            <a:xfrm>
              <a:off x="0" y="0"/>
              <a:ext cx="1590675" cy="238045"/>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0" rIns="91440" bIns="0" numCol="1" spcCol="0" rtlCol="0" fromWordArt="0" anchor="b" anchorCtr="0" forceAA="0" compatLnSpc="1">
              <a:prstTxWarp prst="textNoShape">
                <a:avLst/>
              </a:prstTxWarp>
              <a:noAutofit/>
            </a:bodyPr>
            <a:lstStyle/>
            <a:p>
              <a:pPr>
                <a:lnSpc>
                  <a:spcPct val="107000"/>
                </a:lnSpc>
                <a:spcAft>
                  <a:spcPts val="0"/>
                </a:spcAft>
              </a:pPr>
              <a:r>
                <a:rPr lang="en-GB" sz="2000" dirty="0">
                  <a:solidFill>
                    <a:schemeClr val="bg1"/>
                  </a:solidFill>
                  <a:effectLst/>
                  <a:latin typeface="Open Sans" panose="020B0606030504020204" pitchFamily="34" charset="0"/>
                  <a:ea typeface="Calibri" panose="020F0502020204030204" pitchFamily="34" charset="0"/>
                  <a:cs typeface="Times New Roman" panose="02020603050405020304" pitchFamily="18" charset="0"/>
                </a:rPr>
                <a:t>Did you know?</a:t>
              </a:r>
              <a:endParaRPr lang="en-GB" sz="2000" dirty="0">
                <a:solidFill>
                  <a:schemeClr val="bg1"/>
                </a:solidFill>
                <a:effectLs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540736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ame 6">
            <a:extLst>
              <a:ext uri="{FF2B5EF4-FFF2-40B4-BE49-F238E27FC236}">
                <a16:creationId xmlns:a16="http://schemas.microsoft.com/office/drawing/2014/main" id="{FFDA8661-635A-4E5F-8005-3E2EE8152E44}"/>
              </a:ext>
            </a:extLst>
          </p:cNvPr>
          <p:cNvSpPr/>
          <p:nvPr userDrawn="1"/>
        </p:nvSpPr>
        <p:spPr>
          <a:xfrm>
            <a:off x="0" y="0"/>
            <a:ext cx="9144000" cy="6858000"/>
          </a:xfrm>
          <a:prstGeom prst="frame">
            <a:avLst>
              <a:gd name="adj1" fmla="val 2230"/>
            </a:avLst>
          </a:prstGeom>
          <a:solidFill>
            <a:schemeClr val="accent2">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8" name="Picture 7">
            <a:extLst>
              <a:ext uri="{FF2B5EF4-FFF2-40B4-BE49-F238E27FC236}">
                <a16:creationId xmlns:a16="http://schemas.microsoft.com/office/drawing/2014/main" id="{C9D365A1-9D82-4121-81BB-9C46C0054050}"/>
              </a:ext>
            </a:extLst>
          </p:cNvPr>
          <p:cNvPicPr>
            <a:picLocks noChangeAspect="1"/>
          </p:cNvPicPr>
          <p:nvPr userDrawn="1"/>
        </p:nvPicPr>
        <p:blipFill>
          <a:blip r:embed="rId16"/>
          <a:stretch>
            <a:fillRect/>
          </a:stretch>
        </p:blipFill>
        <p:spPr>
          <a:xfrm>
            <a:off x="8029575" y="161824"/>
            <a:ext cx="943081" cy="895927"/>
          </a:xfrm>
          <a:prstGeom prst="rect">
            <a:avLst/>
          </a:prstGeom>
        </p:spPr>
      </p:pic>
    </p:spTree>
    <p:extLst>
      <p:ext uri="{BB962C8B-B14F-4D97-AF65-F5344CB8AC3E}">
        <p14:creationId xmlns:p14="http://schemas.microsoft.com/office/powerpoint/2010/main" val="15675457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5" r:id="rId4"/>
    <p:sldLayoutId id="2147483686" r:id="rId5"/>
    <p:sldLayoutId id="2147483687" r:id="rId6"/>
    <p:sldLayoutId id="2147483688" r:id="rId7"/>
    <p:sldLayoutId id="2147483691" r:id="rId8"/>
    <p:sldLayoutId id="2147483692" r:id="rId9"/>
    <p:sldLayoutId id="2147483689" r:id="rId10"/>
    <p:sldLayoutId id="2147483690" r:id="rId11"/>
    <p:sldLayoutId id="2147483693" r:id="rId12"/>
    <p:sldLayoutId id="2147483694" r:id="rId13"/>
    <p:sldLayoutId id="214748367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3CCC-26B7-446E-94E4-EA3F14098CF7}"/>
              </a:ext>
            </a:extLst>
          </p:cNvPr>
          <p:cNvSpPr>
            <a:spLocks noGrp="1"/>
          </p:cNvSpPr>
          <p:nvPr>
            <p:ph type="ctrTitle"/>
          </p:nvPr>
        </p:nvSpPr>
        <p:spPr/>
        <p:txBody>
          <a:bodyPr/>
          <a:lstStyle/>
          <a:p>
            <a:r>
              <a:rPr lang="en-US" dirty="0"/>
              <a:t>Mathematics</a:t>
            </a:r>
            <a:endParaRPr lang="en-GB" dirty="0"/>
          </a:p>
        </p:txBody>
      </p:sp>
      <p:sp>
        <p:nvSpPr>
          <p:cNvPr id="3" name="TextBox 2">
            <a:extLst>
              <a:ext uri="{FF2B5EF4-FFF2-40B4-BE49-F238E27FC236}">
                <a16:creationId xmlns:a16="http://schemas.microsoft.com/office/drawing/2014/main" id="{3B5443C4-D4F1-4F9E-89C0-C531C9DD5F2A}"/>
              </a:ext>
            </a:extLst>
          </p:cNvPr>
          <p:cNvSpPr txBox="1"/>
          <p:nvPr/>
        </p:nvSpPr>
        <p:spPr>
          <a:xfrm>
            <a:off x="3103168" y="3429000"/>
            <a:ext cx="2937664" cy="461665"/>
          </a:xfrm>
          <a:prstGeom prst="rect">
            <a:avLst/>
          </a:prstGeom>
          <a:noFill/>
        </p:spPr>
        <p:txBody>
          <a:bodyPr wrap="none" rtlCol="0">
            <a:spAutoFit/>
          </a:bodyPr>
          <a:lstStyle/>
          <a:p>
            <a:r>
              <a:rPr lang="en-GB" sz="2400" dirty="0"/>
              <a:t>Maplewell Hall School</a:t>
            </a:r>
          </a:p>
        </p:txBody>
      </p:sp>
      <p:sp>
        <p:nvSpPr>
          <p:cNvPr id="4" name="TextBox 3">
            <a:extLst>
              <a:ext uri="{FF2B5EF4-FFF2-40B4-BE49-F238E27FC236}">
                <a16:creationId xmlns:a16="http://schemas.microsoft.com/office/drawing/2014/main" id="{563DB0B2-FFBC-400E-A7AE-3B5F6303F765}"/>
              </a:ext>
            </a:extLst>
          </p:cNvPr>
          <p:cNvSpPr txBox="1"/>
          <p:nvPr/>
        </p:nvSpPr>
        <p:spPr>
          <a:xfrm>
            <a:off x="165504" y="6430615"/>
            <a:ext cx="2038250" cy="338554"/>
          </a:xfrm>
          <a:prstGeom prst="rect">
            <a:avLst/>
          </a:prstGeom>
          <a:noFill/>
        </p:spPr>
        <p:txBody>
          <a:bodyPr wrap="none" rtlCol="0">
            <a:spAutoFit/>
          </a:bodyPr>
          <a:lstStyle/>
          <a:p>
            <a:r>
              <a:rPr lang="en-GB" sz="1600" dirty="0"/>
              <a:t>HoD: Miss C Greenhill </a:t>
            </a:r>
          </a:p>
        </p:txBody>
      </p:sp>
    </p:spTree>
    <p:extLst>
      <p:ext uri="{BB962C8B-B14F-4D97-AF65-F5344CB8AC3E}">
        <p14:creationId xmlns:p14="http://schemas.microsoft.com/office/powerpoint/2010/main" val="3445110069"/>
      </p:ext>
    </p:extLst>
  </p:cSld>
  <p:clrMapOvr>
    <a:masterClrMapping/>
  </p:clrMapOvr>
  <mc:AlternateContent xmlns:mc="http://schemas.openxmlformats.org/markup-compatibility/2006" xmlns:p14="http://schemas.microsoft.com/office/powerpoint/2010/main">
    <mc:Choice Requires="p14">
      <p:transition spd="slow" p14:dur="2000" advTm="11339"/>
    </mc:Choice>
    <mc:Fallback xmlns="">
      <p:transition spd="slow" advTm="1133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BB33C3-5F05-496F-8F3D-164DDE2A0D45}"/>
              </a:ext>
            </a:extLst>
          </p:cNvPr>
          <p:cNvSpPr txBox="1"/>
          <p:nvPr/>
        </p:nvSpPr>
        <p:spPr>
          <a:xfrm>
            <a:off x="358588" y="430306"/>
            <a:ext cx="2648225" cy="584775"/>
          </a:xfrm>
          <a:prstGeom prst="rect">
            <a:avLst/>
          </a:prstGeom>
          <a:noFill/>
        </p:spPr>
        <p:txBody>
          <a:bodyPr wrap="none" rtlCol="0">
            <a:spAutoFit/>
          </a:bodyPr>
          <a:lstStyle/>
          <a:p>
            <a:r>
              <a:rPr lang="en-GB" sz="3200" b="1" dirty="0"/>
              <a:t>Ways to revise</a:t>
            </a:r>
          </a:p>
        </p:txBody>
      </p:sp>
      <p:sp>
        <p:nvSpPr>
          <p:cNvPr id="3" name="TextBox 2">
            <a:extLst>
              <a:ext uri="{FF2B5EF4-FFF2-40B4-BE49-F238E27FC236}">
                <a16:creationId xmlns:a16="http://schemas.microsoft.com/office/drawing/2014/main" id="{9F9417D0-2A53-4BBC-897A-E09A4F7EDA9A}"/>
              </a:ext>
            </a:extLst>
          </p:cNvPr>
          <p:cNvSpPr txBox="1"/>
          <p:nvPr/>
        </p:nvSpPr>
        <p:spPr>
          <a:xfrm>
            <a:off x="241206" y="1088618"/>
            <a:ext cx="8661587" cy="6001643"/>
          </a:xfrm>
          <a:prstGeom prst="rect">
            <a:avLst/>
          </a:prstGeom>
          <a:noFill/>
        </p:spPr>
        <p:txBody>
          <a:bodyPr wrap="square" rtlCol="0">
            <a:spAutoFit/>
          </a:bodyPr>
          <a:lstStyle/>
          <a:p>
            <a:pPr marL="285750" indent="-285750">
              <a:buFont typeface="Arial" panose="020B0604020202020204" pitchFamily="34" charset="0"/>
              <a:buChar char="•"/>
            </a:pPr>
            <a:r>
              <a:rPr lang="en-GB" sz="2400" dirty="0"/>
              <a:t>Engaging well in all lessons and completing daily retrieval practice.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Completing morning numeracy booklet – one page every day.</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Completing homework every week. (Extend to Target and XP Boost to really improve your technical skills!)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Engaged with your weekly Maths session during Independent Study in school.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Engage with After-School Tuition online on Thursdays 4:30 – 5:30pm.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Revise independently (use the videos and activities) using one of the suggested websites. </a:t>
            </a:r>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1882116558"/>
      </p:ext>
    </p:extLst>
  </p:cSld>
  <p:clrMapOvr>
    <a:masterClrMapping/>
  </p:clrMapOvr>
  <mc:AlternateContent xmlns:mc="http://schemas.openxmlformats.org/markup-compatibility/2006" xmlns:p14="http://schemas.microsoft.com/office/powerpoint/2010/main">
    <mc:Choice Requires="p14">
      <p:transition spd="slow" p14:dur="2000" advTm="275681"/>
    </mc:Choice>
    <mc:Fallback xmlns="">
      <p:transition spd="slow" advTm="27568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348EC-8E9E-4FA9-B370-CDE2D77BEB14}"/>
              </a:ext>
            </a:extLst>
          </p:cNvPr>
          <p:cNvSpPr txBox="1"/>
          <p:nvPr/>
        </p:nvSpPr>
        <p:spPr>
          <a:xfrm>
            <a:off x="1596069" y="2712136"/>
            <a:ext cx="6125267" cy="584775"/>
          </a:xfrm>
          <a:prstGeom prst="rect">
            <a:avLst/>
          </a:prstGeom>
          <a:noFill/>
        </p:spPr>
        <p:txBody>
          <a:bodyPr wrap="none" rtlCol="0">
            <a:spAutoFit/>
          </a:bodyPr>
          <a:lstStyle/>
          <a:p>
            <a:r>
              <a:rPr lang="en-GB" sz="3200" dirty="0"/>
              <a:t>c.greenhill@maplewell.leics.sch.uk</a:t>
            </a:r>
          </a:p>
        </p:txBody>
      </p:sp>
    </p:spTree>
    <p:extLst>
      <p:ext uri="{BB962C8B-B14F-4D97-AF65-F5344CB8AC3E}">
        <p14:creationId xmlns:p14="http://schemas.microsoft.com/office/powerpoint/2010/main" val="3244749117"/>
      </p:ext>
    </p:extLst>
  </p:cSld>
  <p:clrMapOvr>
    <a:masterClrMapping/>
  </p:clrMapOvr>
  <mc:AlternateContent xmlns:mc="http://schemas.openxmlformats.org/markup-compatibility/2006" xmlns:p14="http://schemas.microsoft.com/office/powerpoint/2010/main">
    <mc:Choice Requires="p14">
      <p:transition spd="slow" p14:dur="2000" advTm="19947"/>
    </mc:Choice>
    <mc:Fallback xmlns="">
      <p:transition spd="slow" advTm="1994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B12235-2E70-4F45-9A6A-5A1446CB2170}"/>
              </a:ext>
            </a:extLst>
          </p:cNvPr>
          <p:cNvSpPr txBox="1"/>
          <p:nvPr/>
        </p:nvSpPr>
        <p:spPr>
          <a:xfrm>
            <a:off x="390073" y="552970"/>
            <a:ext cx="5673926" cy="6186309"/>
          </a:xfrm>
          <a:prstGeom prst="rect">
            <a:avLst/>
          </a:prstGeom>
          <a:noFill/>
        </p:spPr>
        <p:txBody>
          <a:bodyPr wrap="none" rtlCol="0">
            <a:spAutoFit/>
          </a:bodyPr>
          <a:lstStyle/>
          <a:p>
            <a:r>
              <a:rPr lang="en-GB" sz="4400" b="1" dirty="0"/>
              <a:t>Mock Exams:</a:t>
            </a:r>
          </a:p>
          <a:p>
            <a:endParaRPr lang="en-GB" sz="4400" dirty="0"/>
          </a:p>
          <a:p>
            <a:r>
              <a:rPr lang="en-GB" sz="4400" dirty="0"/>
              <a:t>W/C 23</a:t>
            </a:r>
            <a:r>
              <a:rPr lang="en-GB" sz="4400" baseline="30000" dirty="0"/>
              <a:t>rd</a:t>
            </a:r>
            <a:r>
              <a:rPr lang="en-GB" sz="4400" dirty="0"/>
              <a:t> February 2026</a:t>
            </a:r>
          </a:p>
          <a:p>
            <a:r>
              <a:rPr lang="en-GB" sz="4400" dirty="0"/>
              <a:t>Paper 2 – Calculator</a:t>
            </a:r>
          </a:p>
          <a:p>
            <a:endParaRPr lang="en-GB" sz="4400" dirty="0"/>
          </a:p>
          <a:p>
            <a:endParaRPr lang="en-GB" sz="4400" dirty="0"/>
          </a:p>
          <a:p>
            <a:endParaRPr lang="en-GB" sz="4400" dirty="0"/>
          </a:p>
          <a:p>
            <a:endParaRPr lang="en-GB" sz="4400" dirty="0"/>
          </a:p>
          <a:p>
            <a:endParaRPr lang="en-GB" sz="4400" dirty="0"/>
          </a:p>
        </p:txBody>
      </p:sp>
    </p:spTree>
    <p:extLst>
      <p:ext uri="{BB962C8B-B14F-4D97-AF65-F5344CB8AC3E}">
        <p14:creationId xmlns:p14="http://schemas.microsoft.com/office/powerpoint/2010/main" val="2993083876"/>
      </p:ext>
    </p:extLst>
  </p:cSld>
  <p:clrMapOvr>
    <a:masterClrMapping/>
  </p:clrMapOvr>
  <mc:AlternateContent xmlns:mc="http://schemas.openxmlformats.org/markup-compatibility/2006" xmlns:p14="http://schemas.microsoft.com/office/powerpoint/2010/main">
    <mc:Choice Requires="p14">
      <p:transition spd="slow" p14:dur="2000" advTm="37474"/>
    </mc:Choice>
    <mc:Fallback xmlns="">
      <p:transition spd="slow" advTm="3747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2BF9A0-A715-4295-A3CB-524BB7BF94E3}"/>
              </a:ext>
            </a:extLst>
          </p:cNvPr>
          <p:cNvSpPr txBox="1"/>
          <p:nvPr/>
        </p:nvSpPr>
        <p:spPr>
          <a:xfrm>
            <a:off x="455520" y="1219200"/>
            <a:ext cx="8232959" cy="646331"/>
          </a:xfrm>
          <a:prstGeom prst="rect">
            <a:avLst/>
          </a:prstGeom>
          <a:noFill/>
        </p:spPr>
        <p:txBody>
          <a:bodyPr wrap="none" rtlCol="0">
            <a:spAutoFit/>
          </a:bodyPr>
          <a:lstStyle/>
          <a:p>
            <a:r>
              <a:rPr lang="en-GB" sz="3600" dirty="0"/>
              <a:t>The best way to revise maths is to practise!</a:t>
            </a:r>
          </a:p>
        </p:txBody>
      </p:sp>
      <p:sp>
        <p:nvSpPr>
          <p:cNvPr id="3" name="TextBox 2">
            <a:extLst>
              <a:ext uri="{FF2B5EF4-FFF2-40B4-BE49-F238E27FC236}">
                <a16:creationId xmlns:a16="http://schemas.microsoft.com/office/drawing/2014/main" id="{447C3303-0F94-4B72-A70A-5F74CECF5C9A}"/>
              </a:ext>
            </a:extLst>
          </p:cNvPr>
          <p:cNvSpPr txBox="1"/>
          <p:nvPr/>
        </p:nvSpPr>
        <p:spPr>
          <a:xfrm>
            <a:off x="1192696" y="2597426"/>
            <a:ext cx="4340547" cy="3416320"/>
          </a:xfrm>
          <a:prstGeom prst="rect">
            <a:avLst/>
          </a:prstGeom>
          <a:noFill/>
        </p:spPr>
        <p:txBody>
          <a:bodyPr wrap="none" rtlCol="0">
            <a:spAutoFit/>
          </a:bodyPr>
          <a:lstStyle/>
          <a:p>
            <a:pPr marL="571500" indent="-571500">
              <a:buFont typeface="Arial" panose="020B0604020202020204" pitchFamily="34" charset="0"/>
              <a:buChar char="•"/>
            </a:pPr>
            <a:r>
              <a:rPr lang="en-GB" sz="3600" dirty="0"/>
              <a:t>Sparxmaths.uk</a:t>
            </a:r>
          </a:p>
          <a:p>
            <a:pPr marL="571500" indent="-571500">
              <a:buFont typeface="Arial" panose="020B0604020202020204" pitchFamily="34" charset="0"/>
              <a:buChar char="•"/>
            </a:pPr>
            <a:endParaRPr lang="en-GB" sz="3600" dirty="0"/>
          </a:p>
          <a:p>
            <a:pPr marL="571500" indent="-571500">
              <a:buFont typeface="Arial" panose="020B0604020202020204" pitchFamily="34" charset="0"/>
              <a:buChar char="•"/>
            </a:pPr>
            <a:r>
              <a:rPr lang="en-GB" sz="3600" dirty="0"/>
              <a:t>Corbettmaths.com</a:t>
            </a:r>
          </a:p>
          <a:p>
            <a:pPr marL="571500" indent="-571500">
              <a:buFont typeface="Arial" panose="020B0604020202020204" pitchFamily="34" charset="0"/>
              <a:buChar char="•"/>
            </a:pPr>
            <a:endParaRPr lang="en-GB" sz="3600" dirty="0"/>
          </a:p>
          <a:p>
            <a:pPr marL="571500" indent="-571500">
              <a:buFont typeface="Arial" panose="020B0604020202020204" pitchFamily="34" charset="0"/>
              <a:buChar char="•"/>
            </a:pPr>
            <a:r>
              <a:rPr lang="en-GB" sz="3600" dirty="0"/>
              <a:t>Mathsgenie.co.uk</a:t>
            </a:r>
          </a:p>
          <a:p>
            <a:pPr marL="571500" indent="-571500">
              <a:buFont typeface="Arial" panose="020B0604020202020204" pitchFamily="34" charset="0"/>
              <a:buChar char="•"/>
            </a:pPr>
            <a:endParaRPr lang="en-GB" sz="3600" dirty="0"/>
          </a:p>
        </p:txBody>
      </p:sp>
    </p:spTree>
    <p:extLst>
      <p:ext uri="{BB962C8B-B14F-4D97-AF65-F5344CB8AC3E}">
        <p14:creationId xmlns:p14="http://schemas.microsoft.com/office/powerpoint/2010/main" val="564653368"/>
      </p:ext>
    </p:extLst>
  </p:cSld>
  <p:clrMapOvr>
    <a:masterClrMapping/>
  </p:clrMapOvr>
  <mc:AlternateContent xmlns:mc="http://schemas.openxmlformats.org/markup-compatibility/2006" xmlns:p14="http://schemas.microsoft.com/office/powerpoint/2010/main">
    <mc:Choice Requires="p14">
      <p:transition spd="slow" p14:dur="2000" advTm="87362"/>
    </mc:Choice>
    <mc:Fallback xmlns="">
      <p:transition spd="slow" advTm="8736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97712" y="1329070"/>
            <a:ext cx="8622886" cy="4362892"/>
          </a:xfrm>
          <a:prstGeom prst="rect">
            <a:avLst/>
          </a:prstGeom>
        </p:spPr>
      </p:pic>
    </p:spTree>
    <p:extLst>
      <p:ext uri="{BB962C8B-B14F-4D97-AF65-F5344CB8AC3E}">
        <p14:creationId xmlns:p14="http://schemas.microsoft.com/office/powerpoint/2010/main" val="812868201"/>
      </p:ext>
    </p:extLst>
  </p:cSld>
  <p:clrMapOvr>
    <a:masterClrMapping/>
  </p:clrMapOvr>
  <mc:AlternateContent xmlns:mc="http://schemas.openxmlformats.org/markup-compatibility/2006" xmlns:p14="http://schemas.microsoft.com/office/powerpoint/2010/main">
    <mc:Choice Requires="p14">
      <p:transition spd="slow" p14:dur="2000" advTm="43180"/>
    </mc:Choice>
    <mc:Fallback xmlns="">
      <p:transition spd="slow" advTm="4318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ABCCEA-FF6A-4133-B540-F260A77F1ABE}"/>
              </a:ext>
            </a:extLst>
          </p:cNvPr>
          <p:cNvPicPr>
            <a:picLocks noChangeAspect="1"/>
          </p:cNvPicPr>
          <p:nvPr/>
        </p:nvPicPr>
        <p:blipFill>
          <a:blip r:embed="rId3"/>
          <a:stretch>
            <a:fillRect/>
          </a:stretch>
        </p:blipFill>
        <p:spPr>
          <a:xfrm>
            <a:off x="477437" y="396775"/>
            <a:ext cx="6201367" cy="5421320"/>
          </a:xfrm>
          <a:prstGeom prst="rect">
            <a:avLst/>
          </a:prstGeom>
        </p:spPr>
      </p:pic>
      <p:sp>
        <p:nvSpPr>
          <p:cNvPr id="4" name="Oval 3">
            <a:extLst>
              <a:ext uri="{FF2B5EF4-FFF2-40B4-BE49-F238E27FC236}">
                <a16:creationId xmlns:a16="http://schemas.microsoft.com/office/drawing/2014/main" id="{B23B82F3-0D58-42F0-91EB-1D2EA0E324C9}"/>
              </a:ext>
            </a:extLst>
          </p:cNvPr>
          <p:cNvSpPr/>
          <p:nvPr/>
        </p:nvSpPr>
        <p:spPr>
          <a:xfrm>
            <a:off x="5719483" y="3307976"/>
            <a:ext cx="887604" cy="37651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40215210"/>
      </p:ext>
    </p:extLst>
  </p:cSld>
  <p:clrMapOvr>
    <a:masterClrMapping/>
  </p:clrMapOvr>
  <mc:AlternateContent xmlns:mc="http://schemas.openxmlformats.org/markup-compatibility/2006" xmlns:p14="http://schemas.microsoft.com/office/powerpoint/2010/main">
    <mc:Choice Requires="p14">
      <p:transition spd="slow" p14:dur="2000" advTm="89504"/>
    </mc:Choice>
    <mc:Fallback xmlns="">
      <p:transition spd="slow" advTm="8950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8BA36E-A189-4E2D-A8E8-1661DB508742}"/>
              </a:ext>
            </a:extLst>
          </p:cNvPr>
          <p:cNvPicPr>
            <a:picLocks noChangeAspect="1"/>
          </p:cNvPicPr>
          <p:nvPr/>
        </p:nvPicPr>
        <p:blipFill>
          <a:blip r:embed="rId3"/>
          <a:stretch>
            <a:fillRect/>
          </a:stretch>
        </p:blipFill>
        <p:spPr>
          <a:xfrm>
            <a:off x="181301" y="296149"/>
            <a:ext cx="4361857" cy="909422"/>
          </a:xfrm>
          <a:prstGeom prst="rect">
            <a:avLst/>
          </a:prstGeom>
        </p:spPr>
      </p:pic>
      <p:pic>
        <p:nvPicPr>
          <p:cNvPr id="5" name="Picture 4">
            <a:extLst>
              <a:ext uri="{FF2B5EF4-FFF2-40B4-BE49-F238E27FC236}">
                <a16:creationId xmlns:a16="http://schemas.microsoft.com/office/drawing/2014/main" id="{5013A64C-85C4-42EB-8ADC-EEA0CE3D37C6}"/>
              </a:ext>
            </a:extLst>
          </p:cNvPr>
          <p:cNvPicPr>
            <a:picLocks noChangeAspect="1"/>
          </p:cNvPicPr>
          <p:nvPr/>
        </p:nvPicPr>
        <p:blipFill rotWithShape="1">
          <a:blip r:embed="rId4"/>
          <a:srcRect r="13235"/>
          <a:stretch/>
        </p:blipFill>
        <p:spPr>
          <a:xfrm>
            <a:off x="313765" y="1329597"/>
            <a:ext cx="8621184" cy="4757438"/>
          </a:xfrm>
          <a:prstGeom prst="rect">
            <a:avLst/>
          </a:prstGeom>
        </p:spPr>
      </p:pic>
    </p:spTree>
    <p:extLst>
      <p:ext uri="{BB962C8B-B14F-4D97-AF65-F5344CB8AC3E}">
        <p14:creationId xmlns:p14="http://schemas.microsoft.com/office/powerpoint/2010/main" val="2803396382"/>
      </p:ext>
    </p:extLst>
  </p:cSld>
  <p:clrMapOvr>
    <a:masterClrMapping/>
  </p:clrMapOvr>
  <mc:AlternateContent xmlns:mc="http://schemas.openxmlformats.org/markup-compatibility/2006" xmlns:p14="http://schemas.microsoft.com/office/powerpoint/2010/main">
    <mc:Choice Requires="p14">
      <p:transition spd="slow" p14:dur="2000" advTm="34933"/>
    </mc:Choice>
    <mc:Fallback xmlns="">
      <p:transition spd="slow" advTm="3493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2B6497-61A5-4391-975E-7D2C5A59D12D}"/>
              </a:ext>
            </a:extLst>
          </p:cNvPr>
          <p:cNvPicPr>
            <a:picLocks noChangeAspect="1"/>
          </p:cNvPicPr>
          <p:nvPr/>
        </p:nvPicPr>
        <p:blipFill>
          <a:blip r:embed="rId3"/>
          <a:stretch>
            <a:fillRect/>
          </a:stretch>
        </p:blipFill>
        <p:spPr>
          <a:xfrm>
            <a:off x="224117" y="1369460"/>
            <a:ext cx="8695765" cy="3662405"/>
          </a:xfrm>
          <a:prstGeom prst="rect">
            <a:avLst/>
          </a:prstGeom>
        </p:spPr>
      </p:pic>
      <p:sp>
        <p:nvSpPr>
          <p:cNvPr id="3" name="TextBox 2">
            <a:extLst>
              <a:ext uri="{FF2B5EF4-FFF2-40B4-BE49-F238E27FC236}">
                <a16:creationId xmlns:a16="http://schemas.microsoft.com/office/drawing/2014/main" id="{B608FA3A-6FF4-4AEC-AE3A-C8FDAD4950DE}"/>
              </a:ext>
            </a:extLst>
          </p:cNvPr>
          <p:cNvSpPr txBox="1"/>
          <p:nvPr/>
        </p:nvSpPr>
        <p:spPr>
          <a:xfrm>
            <a:off x="2635623" y="466165"/>
            <a:ext cx="1766702" cy="523220"/>
          </a:xfrm>
          <a:prstGeom prst="rect">
            <a:avLst/>
          </a:prstGeom>
          <a:noFill/>
        </p:spPr>
        <p:txBody>
          <a:bodyPr wrap="none" rtlCol="0">
            <a:spAutoFit/>
          </a:bodyPr>
          <a:lstStyle/>
          <a:p>
            <a:r>
              <a:rPr lang="en-GB" sz="2800" dirty="0"/>
              <a:t>Aqa.org.uk</a:t>
            </a:r>
          </a:p>
        </p:txBody>
      </p:sp>
    </p:spTree>
    <p:extLst>
      <p:ext uri="{BB962C8B-B14F-4D97-AF65-F5344CB8AC3E}">
        <p14:creationId xmlns:p14="http://schemas.microsoft.com/office/powerpoint/2010/main" val="1344149513"/>
      </p:ext>
    </p:extLst>
  </p:cSld>
  <p:clrMapOvr>
    <a:masterClrMapping/>
  </p:clrMapOvr>
  <mc:AlternateContent xmlns:mc="http://schemas.openxmlformats.org/markup-compatibility/2006" xmlns:p14="http://schemas.microsoft.com/office/powerpoint/2010/main">
    <mc:Choice Requires="p14">
      <p:transition spd="slow" p14:dur="2000" advTm="43495"/>
    </mc:Choice>
    <mc:Fallback xmlns="">
      <p:transition spd="slow" advTm="4349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155156-6341-4EE4-9BE3-F0622CA4D0FC}"/>
              </a:ext>
            </a:extLst>
          </p:cNvPr>
          <p:cNvSpPr txBox="1"/>
          <p:nvPr/>
        </p:nvSpPr>
        <p:spPr>
          <a:xfrm>
            <a:off x="376518" y="322729"/>
            <a:ext cx="2005485" cy="584775"/>
          </a:xfrm>
          <a:prstGeom prst="rect">
            <a:avLst/>
          </a:prstGeom>
          <a:noFill/>
        </p:spPr>
        <p:txBody>
          <a:bodyPr wrap="none" rtlCol="0">
            <a:spAutoFit/>
          </a:bodyPr>
          <a:lstStyle/>
          <a:p>
            <a:r>
              <a:rPr lang="en-GB" sz="3200" dirty="0"/>
              <a:t>Equipment</a:t>
            </a:r>
          </a:p>
        </p:txBody>
      </p:sp>
      <p:pic>
        <p:nvPicPr>
          <p:cNvPr id="6146" name="Picture 2" descr="Helix 10cm 180 Degree Protractor Reverse Scale - Pack of 10: Amazon.co.uk:  Office Products">
            <a:extLst>
              <a:ext uri="{FF2B5EF4-FFF2-40B4-BE49-F238E27FC236}">
                <a16:creationId xmlns:a16="http://schemas.microsoft.com/office/drawing/2014/main" id="{534412B8-F0EE-4CF5-8DCB-5E1BA76C67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10667">
            <a:off x="5426091" y="915581"/>
            <a:ext cx="3162548" cy="178752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ompass - Pack 10 - HE115732 | Hope Education">
            <a:extLst>
              <a:ext uri="{FF2B5EF4-FFF2-40B4-BE49-F238E27FC236}">
                <a16:creationId xmlns:a16="http://schemas.microsoft.com/office/drawing/2014/main" id="{069477E6-53CA-4C77-BE5C-4D7255BDBF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6644" y="2853673"/>
            <a:ext cx="3520234" cy="35202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7D41B76-9ABE-48D4-B722-49A6581C5439}"/>
              </a:ext>
            </a:extLst>
          </p:cNvPr>
          <p:cNvPicPr>
            <a:picLocks noChangeAspect="1"/>
          </p:cNvPicPr>
          <p:nvPr/>
        </p:nvPicPr>
        <p:blipFill>
          <a:blip r:embed="rId5"/>
          <a:stretch>
            <a:fillRect/>
          </a:stretch>
        </p:blipFill>
        <p:spPr>
          <a:xfrm>
            <a:off x="1054237" y="1188486"/>
            <a:ext cx="2507357" cy="5014715"/>
          </a:xfrm>
          <a:prstGeom prst="rect">
            <a:avLst/>
          </a:prstGeom>
        </p:spPr>
      </p:pic>
    </p:spTree>
    <p:extLst>
      <p:ext uri="{BB962C8B-B14F-4D97-AF65-F5344CB8AC3E}">
        <p14:creationId xmlns:p14="http://schemas.microsoft.com/office/powerpoint/2010/main" val="2535135809"/>
      </p:ext>
    </p:extLst>
  </p:cSld>
  <p:clrMapOvr>
    <a:masterClrMapping/>
  </p:clrMapOvr>
  <mc:AlternateContent xmlns:mc="http://schemas.openxmlformats.org/markup-compatibility/2006" xmlns:p14="http://schemas.microsoft.com/office/powerpoint/2010/main">
    <mc:Choice Requires="p14">
      <p:transition spd="slow" p14:dur="2000" advTm="46475"/>
    </mc:Choice>
    <mc:Fallback xmlns="">
      <p:transition spd="slow" advTm="4647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C15B7A-F966-4C17-A3D6-533914F5A13A}"/>
              </a:ext>
            </a:extLst>
          </p:cNvPr>
          <p:cNvPicPr>
            <a:picLocks noChangeAspect="1"/>
          </p:cNvPicPr>
          <p:nvPr/>
        </p:nvPicPr>
        <p:blipFill>
          <a:blip r:embed="rId3"/>
          <a:stretch>
            <a:fillRect/>
          </a:stretch>
        </p:blipFill>
        <p:spPr>
          <a:xfrm>
            <a:off x="215148" y="190332"/>
            <a:ext cx="7893483" cy="6477336"/>
          </a:xfrm>
          <a:prstGeom prst="rect">
            <a:avLst/>
          </a:prstGeom>
        </p:spPr>
      </p:pic>
    </p:spTree>
    <p:extLst>
      <p:ext uri="{BB962C8B-B14F-4D97-AF65-F5344CB8AC3E}">
        <p14:creationId xmlns:p14="http://schemas.microsoft.com/office/powerpoint/2010/main" val="1717505013"/>
      </p:ext>
    </p:extLst>
  </p:cSld>
  <p:clrMapOvr>
    <a:masterClrMapping/>
  </p:clrMapOvr>
  <mc:AlternateContent xmlns:mc="http://schemas.openxmlformats.org/markup-compatibility/2006" xmlns:p14="http://schemas.microsoft.com/office/powerpoint/2010/main">
    <mc:Choice Requires="p14">
      <p:transition spd="slow" p14:dur="2000" advTm="58194"/>
    </mc:Choice>
    <mc:Fallback xmlns="">
      <p:transition spd="slow" advTm="58194"/>
    </mc:Fallback>
  </mc:AlternateContent>
</p:sld>
</file>

<file path=ppt/theme/theme1.xml><?xml version="1.0" encoding="utf-8"?>
<a:theme xmlns:a="http://schemas.openxmlformats.org/drawingml/2006/main" name="CG Maplewell HS Layou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in slide" id="{6F946D49-5F53-4694-A363-8270486B6967}" vid="{6F165CCD-F1DE-410D-ADED-B936194322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694EABB344084F8CE963379D514907" ma:contentTypeVersion="13" ma:contentTypeDescription="Create a new document." ma:contentTypeScope="" ma:versionID="e84642436bdf861406fd52cbf5b6d823">
  <xsd:schema xmlns:xsd="http://www.w3.org/2001/XMLSchema" xmlns:xs="http://www.w3.org/2001/XMLSchema" xmlns:p="http://schemas.microsoft.com/office/2006/metadata/properties" xmlns:ns2="676956b9-c723-4c48-8545-7487fc1d7664" xmlns:ns3="b114c33b-d59c-451c-8a09-e4d4079160b5" targetNamespace="http://schemas.microsoft.com/office/2006/metadata/properties" ma:root="true" ma:fieldsID="3e2161651ee306e73f799fd195d1e386" ns2:_="" ns3:_="">
    <xsd:import namespace="676956b9-c723-4c48-8545-7487fc1d7664"/>
    <xsd:import namespace="b114c33b-d59c-451c-8a09-e4d4079160b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6956b9-c723-4c48-8545-7487fc1d76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cbbf28c9-ea71-467f-aef8-88bb28c602e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114c33b-d59c-451c-8a09-e4d4079160b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5460f57a-dec2-4171-a7bc-abfaa00228f4}" ma:internalName="TaxCatchAll" ma:showField="CatchAllData" ma:web="b114c33b-d59c-451c-8a09-e4d4079160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114c33b-d59c-451c-8a09-e4d4079160b5" xsi:nil="true"/>
    <lcf76f155ced4ddcb4097134ff3c332f xmlns="676956b9-c723-4c48-8545-7487fc1d766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044D424-BFB4-4960-AD73-BC83111E6723}"/>
</file>

<file path=customXml/itemProps2.xml><?xml version="1.0" encoding="utf-8"?>
<ds:datastoreItem xmlns:ds="http://schemas.openxmlformats.org/officeDocument/2006/customXml" ds:itemID="{041E184E-9366-4E4D-8B0C-2593AA0E610B}"/>
</file>

<file path=customXml/itemProps3.xml><?xml version="1.0" encoding="utf-8"?>
<ds:datastoreItem xmlns:ds="http://schemas.openxmlformats.org/officeDocument/2006/customXml" ds:itemID="{7E8BDDF1-0F76-4DC7-83B8-D1F594A9EACC}"/>
</file>

<file path=docProps/app.xml><?xml version="1.0" encoding="utf-8"?>
<Properties xmlns="http://schemas.openxmlformats.org/officeDocument/2006/extended-properties" xmlns:vt="http://schemas.openxmlformats.org/officeDocument/2006/docPropsVTypes">
  <Template>Plain slide</Template>
  <TotalTime>1660</TotalTime>
  <Words>822</Words>
  <Application>Microsoft Office PowerPoint</Application>
  <PresentationFormat>On-screen Show (4:3)</PresentationFormat>
  <Paragraphs>64</Paragraphs>
  <Slides>11</Slides>
  <Notes>11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8" baseType="lpstr">
      <vt:lpstr>Arial</vt:lpstr>
      <vt:lpstr>Arial Black</vt:lpstr>
      <vt:lpstr>Calibri</vt:lpstr>
      <vt:lpstr>Calibri Light</vt:lpstr>
      <vt:lpstr>Open Sans</vt:lpstr>
      <vt:lpstr>CG Maplewell HS Layout</vt:lpstr>
      <vt:lpstr>Bitmap Image</vt:lpstr>
      <vt:lpstr>Mathematics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Greenhill</dc:creator>
  <cp:lastModifiedBy>Charlotte Greenhill</cp:lastModifiedBy>
  <cp:revision>94</cp:revision>
  <cp:lastPrinted>2026-01-13T11:03:20Z</cp:lastPrinted>
  <dcterms:created xsi:type="dcterms:W3CDTF">2020-06-29T11:58:41Z</dcterms:created>
  <dcterms:modified xsi:type="dcterms:W3CDTF">2026-01-14T13:16:07Z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0x010100C7694EABB344084F8CE963379D514907</vt:lpwstr>
  </property>
</Properties>
</file>